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57" r:id="rId4"/>
    <p:sldId id="270" r:id="rId5"/>
    <p:sldId id="258" r:id="rId6"/>
    <p:sldId id="271" r:id="rId7"/>
    <p:sldId id="259" r:id="rId8"/>
    <p:sldId id="272" r:id="rId9"/>
    <p:sldId id="260" r:id="rId10"/>
    <p:sldId id="274" r:id="rId11"/>
    <p:sldId id="261" r:id="rId12"/>
    <p:sldId id="275" r:id="rId13"/>
    <p:sldId id="262" r:id="rId14"/>
    <p:sldId id="276" r:id="rId15"/>
    <p:sldId id="263" r:id="rId16"/>
    <p:sldId id="277" r:id="rId17"/>
    <p:sldId id="264" r:id="rId18"/>
    <p:sldId id="278" r:id="rId19"/>
    <p:sldId id="265" r:id="rId20"/>
    <p:sldId id="279" r:id="rId21"/>
    <p:sldId id="266" r:id="rId22"/>
    <p:sldId id="280" r:id="rId23"/>
    <p:sldId id="267" r:id="rId24"/>
    <p:sldId id="281" r:id="rId25"/>
    <p:sldId id="268" r:id="rId26"/>
    <p:sldId id="282" r:id="rId27"/>
    <p:sldId id="269" r:id="rId28"/>
    <p:sldId id="2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0:46:20.68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9998 6364 692 0,'0'0'10'16,"0"0"-1"-16,0 0 2 0,0 0 13 0,0 0-4 16,0 0 9-16,0 0 19 0,0 0-11 0,0 0 4 15,0 0 0-15,0 0-17 0,0 0-1 16,0 0-8-16,0 0 4 0,0 0-12 0,0 0 6 0,0 0 12 15,0 0-2-15,0 0 23 0,0 0 17 16,0 0-19-16,0 0 15 0,0 0 19 0,0 0-19 16,0 0 16-16,0 0-11 0,0 0-36 0,0-7 15 15,11 7 14-15,-11 0 0 0,5-4 15 0,-5 4-4 16,0 0-23-16,0 0 3 0,0 0-8 0,0 0-15 16,0 0-1-16,0 0-9 0,0 0-7 0,0 0 3 15,0 0-2-15,0 0-9 0,0 0 2 0,0 0 2 16,0 0 0-16,0 0-4 0,0 0 6 0,0-9 1 15,-8 9-1-15,0-9 20 0,-1 9 6 0,1-7-2 16,0 1 13-16,0 6-19 0,-1-6-9 16,-1 1 9-16,1 0-4 0,-1 1 15 0,2 0 7 15,0 1-14-15,0-1-8 0,2 1-5 0,-2 1-11 16,2 1 3-16,3 0 11 0,-1-1-16 0,1 0 7 16,-1 2 13-16,1 0-6 0,-2 0 15 0,0 0-2 15,0 0-8-15,-1 0 1 0,-2 0 3 0,2 0 0 16,1 0 0-16,0 0-5 0,-3 0 1 0,2 0-8 15,0 0-6-15,-1 0 3 0,-1 0-8 0,2 0 0 16,-2 0 0-16,2 0-4 0,-2 0 4 16,3 0 3-16,0 0 0 0,-1 0-5 0,0 0 2 0,1 11-4 15,0-11-3-15,0 0 14 0,2 0 5 0,-3 0 21 16,0 6 6-16,1-6-1 0,-1 0-8 0,1 0-18 16,-1 6-12-16,1-6-2 0,0 0 5 15,2 6-5-15,-2-4 14 0,2-2-2 0,0 5-22 16,-3-4 15-16,4 2-5 0,-1-1-12 0,0 2 21 15,0-1-11-15,-1 0 0 0,1 1 11 0,0 2-13 16,1-1 6-16,-1-2-2 0,0 2-7 0,-1 1 7 16,-1 0-2-16,3 0-1 0,-1 0 8 0,-2 1 0 15,2-2-8-15,0-1 15 0,0 1-7 0,-2-1-12 16,2 1 19-16,1-1-12 0,1-2-5 0,-1 2 21 16,2-1-13-16,-3 3-6 0,3-2 29 0,-2 0-12 15,1 1 2-15,-1 1 3 0,1 1-19 0,1 0 0 16,-2 0 0-16,2 1 5 0,-2 0 0 15,-1-2-1-15,0 1-4 0,0 1-2 0,0 1 2 16,1-1-5-16,-1-1 10 0,0 0-3 0,0 0-9 16,1 0 10-16,-1-1-1 0,0-2-7 0,1 1 12 15,-1-1-4-15,1 0-10 0,-2 1 11 0,2-3-8 16,2 3 6-16,-1-2 3 0,-1 0-12 0,2 1 12 16,-1 1-8-16,1-1-2 0,0 1 17 0,0 2-7 15,0-1-7-15,0 1 6 0,0 0-4 16,0 1 0-16,0 1 12 0,0-2-14 0,8-1-1 0,-8 3 6 15,9-2-1-15,-3-1 3 0,1 3 5 0,-3-3-3 16,1 1-22-16,3-2 18 0,-3-1-6 16,1 1-1-16,0 0 20 0,4 0-11 0,-2-3-7 15,1 3 2-15,2-2-7 0,0-1-3 0,-1 0 12 16,4 2-2-16,-1-2 3 0,-2 1 6 0,3-1-18 16,-3 0 4-16,3 3 3 0,-1-4-3 0,3 4 12 15,-2-4 5-15,2 1-19 0,-2-1 14 0,3 1 0 16,-4-2-17-16,0 1 22 0,-1-1-21 0,-2 0-5 15,1 0-1-15,-3 0-8 0,-2 0 1 0,2 0 1 16,1 0-2-16,1 0 16 0,-2 0-2 0,0-9-1 16,4 2 12-16,-4 1-9 0,0-1-7 0,2 1 17 15,-2 0-3-15,-2 0-7 0,2-1 11 0,1 4-4 16,-1-2-7-16,0-1 14 0,2 4-4 0,-1-3-3 16,-1 2 9-16,0-1-23 0,1-1 14 15,-2 1-2-15,1 2-5 0,-2-3 16 0,3-1-11 16,-4 2-3-16,0-1 7 0,3-1-2 0,-3 0 3 15,2 0-3-15,-2 0-7 0,0 0 9 0,0 1-7 16,-2-1 8-16,2-1-6 0,-2 0-4 0,-3 0 12 16,0-1-10-16,0-2 12 0,0-1-2 0,0 0-12 15,0-2 7-15,-11 0-19 0,0-2-15 0,-2 1-6 16,2-3 3-16,0 1 5 0,-3-1 11 0,1 0 19 16,-3 0-23-16,0 1-23 0,2-1-22 15,1 2-7-15,1 1-18 0,2 1-22 0,2 5 4 16,5-2-52-16,3 4-50 0,0 2-42 0,0 4-99 15,0 0-72-15,0 0 39 0</inkml:trace>
  <inkml:trace contextRef="#ctx0" brushRef="#br0" timeOffset="2436.94">9893 6521 728 0,'0'0'14'0,"0"0"7"16,0 0 8-16,0 0 17 0,0 0-6 0,0 0 20 16,0 0 28-16,0 0 3 0,0 0 24 0,0 0 23 15,0 0-11-15,0 0-2 0,0 0-2 0,0 0-31 16,0 0-28-16,0 0-6 0,0 0-16 0,0 0-19 15,10 0 4-15,-10 0-4 0,8 13-14 16,-1-13 5-16,-1 0 20 0,-1 8-8 0,-1-8 23 16,1 8 16-16,-2-8-5 0,1 7 23 0,-1-7-13 15,0 4-13-15,2-4 8 0,-2 6 6 0,5-6 15 16,-2 2 19-16,2-2-22 0,2 0-19 0,0 0-15 16,2 0-37-16,-1 0 14 0,0 0 7 0,2 0-10 15,0 0 32-15,0 0-3 0,1 0-16 0,-2 0 14 16,2 0-9-16,0 0-12 0,0 0 7 15,0 0-9-15,1 0 5 0,-1 0-1 0,0 0 14 0,0 0 6 16,-1 0 11-16,3 0 8 0,-3 0-17 16,-1 0-13-16,2 0-27 0,-4 0-5 0,2 0 2 15,0 6 12-15,-3-6 11 0,0 0-2 0,-1 0-13 16,0 0-10-16,-3 0-8 0,3 0-5 0,-2 0 12 16,1 0-4-16,-1 0-8 0,2 0 0 0,1 0 2 15,-1 0 3-15,2 0 0 0,2 0 10 0,1 0-10 16,0 0 5-16,1 0 0 0,2 0-5 0,1 0 3 15,-2 0-3-15,0 0 5 0,1 0 3 0,1-3-3 16,-1-2-2-16,-2 5 4 0,1-3 4 16,1-1-1-16,-2 3 6 0,-2-2-11 0,1 0 0 0,1 0 8 15,1 0-8-15,-1 1-2 0,0-1-1 16,2 2-7-16,0-2-5 0,4 1 13 0,2 0-16 16,4 2-6-16,4 0 17 0,5 0-4 0,5 0 12 15,5 0 9-15,4 13-7 0,4-1-2 0,1-4-1 16,0 0-10-16,3-8-1 0,-2 11 12 0,-1-5-6 15,-2 0 0-15,2-1 10 0,0 1-13 16,-2-2 8-16,2 0 6 0,-1 1-9 0,-2-2 1 0,3 0-6 16,-2-2 3-16,0 1-5 0,2-1 5 0,0-1 3 15,-1 0-8-15,1 0 10 0,0 2 0 0,3-1-5 16,-2-1 10-16,2 3-13 0,1-1 1 0,-1 2 2 16,-1-1-3-16,3 3 1 0,-1 0 7 0,0-1 0 15,1 2-2-15,3 0 10 0,-4 1-3 16,5-2 1-16,1 2-1 0,-1-2-2 0,-2-1-5 15,1 1-1-15,0-4 6 0,-4 1-3 0,-1-1 0 16,-2-1 3-16,-1 2-11 0,-3-3 3 0,-1 0 0 16,-2 0-5-16,-1 0 5 0,-4 0-5 0,3 0 2 15,-3 0 1-15,-1-11-1 0,1 11 8 0,0-7 1 16,-2 7-12-16,0 0 14 0,0 0-3 0,0 0 1 16,3 0 28-16,-1 0-2 0,1 0 7 0,-1 0 9 15,4 0-11-15,-1 0-2 0,2 0-9 0,-4 0-20 16,0 0 2-16,-1 0-3 0,-2 0-7 0,0 0 10 15,-3 0-3-15,3 0-13 0,-4 0 3 0,2 0 13 16,1 0-11-16,-1 0 0 0,-1 0 6 16,6 0-25-16,-2 0 17 0,5 0 2 0,1 0-2 15,4 0 16-15,0 0-14 0,0 0 11 0,5 12 0 16,-3 0-13-16,-1-4 13 0,-3 0-8 0,2 1 2 16,-4-2 15-16,0-3-7 0,-1 1-10 0,-4-5 6 15,0 0-1-15,3 0-13 0,-3 0 19 0,0 0-9 16,-1 0-10-16,-1 0 13 0,3 0-13 0,-3 0 8 15,3 0 3-15,-2 0-3 0,0 0-2 0,1 0-1 16,0 0 6-16,-2 0-11 0,3 0 13 0,-3 10-8 16,2-10 3-16,-4 7 3 0,3-7-8 15,-2 0 7-15,-2 6-10 0,0-6 8 0,1 0 8 16,0 0-16-16,-3 0 16 0,-3 0-8 0,2 0-13 16,-2 0 21-16,-1 0-13 0,-3 0-1 0,-3 0 22 15,1 0-13-15,-3 0-8 0,2 0 10 0,-3 0-10 16,1 0-1-16,2 0 12 0,1 0-6 0,-1 0-6 15,-1 0 12-15,2 0-4 0,0 0-10 0,-2-6 14 16,-4 6-20-16,3 0 1 0,-6-3 16 0,0 3-11 16,-1-4 13-16,2 3-2 0,-3 1-6 0,0-2-3 15,-2 1 1-15,3-1 5 0,-2 1 0 0,0-1 3 16,1 1-3-16,0-1 5 0,-2 1-8 0,2-3 9 16,-2 3-1-16,0 0-13 0,1-2 14 0,-1 3-9 15,0-2-8-15,-1 0 22 0,3 0-14 0,-3 1 0 16,0-1 9-16,0 1-11 0,3 1 2 15,-2-1 8-15,0 1-2 0,-1 0-14 0,4 0 9 16,-2 0-4-16,-1 0-2 0,3 0 16 0,2 0-11 16,1 0-2-16,1 0 3 0,1 0-6 0,1 9 10 15,2-9-5-15,0 9 9 0,2-9 2 0,0 8-16 16,0-8 10-16,0 6 1 0,-2-6-11 0,2 4 19 16,2-4-9-16,-3 0-15 0,4 0 13 0,0 0-8 15,1 0 11-15,-1 0 5 0,0 0-14 0,-2 0 11 16,0 0-7-16,1 0-6 0,-2 0 16 0,-3 0-16 15,-1 0 2-15,4 0 14 0,0 0-8 16,0 0 3-16,1 0-8 0,1 0 0 0,1 0 2 0,-3 0 0 16,5 0 11-16,-1 0-5 0,-1 0-3 15,5 0 0-15,-2 9-3 0,0-9 1 0,2 9 10 16,-2-2-11-16,0-7 6 0,2 7 5 0,-3-2-24 16,0-5 18-16,-2 4-2 0,-4 1-2 0,1-3 12 15,0 0-4-15,-3-2 2 0,-2 3-19 0,3-3-2 16,-3 0 15-16,2 0-12 0,-3 0 10 0,-1 0 8 15,2 0-19-15,-2 0 6 0,0 0 13 0,-1 0-16 16,-2 0 8-16,2-9 5 0,-1 9-13 0,-1-7 0 16,-1 7 11-16,3-5-11 0,0 5-3 0,-3-4 22 15,2 4-17-15,0 0 1 0,3 0 18 0,-4 0-15 16,-3-3-1-16,5 3 5 0,-5-2-15 0,0 1 18 16,1 0 1-16,-4-1-11 0,1 1 10 15,0-1-8-15,2 1-10 0,-2 1 16 0,0-3-1 16,0 3-12-16,-1 0 15 0,2 0-5 0,0 0-13 15,-1 0 16-15,2 0-6 0,-1 0 5 0,3 0 4 16,-2 0-1-16,3 0-8 0,-2 0 3 0,0 0 3 16,0 0-16-16,-4 9 18 0,0-9-10 0,-1 0 7 15,-1 0 12-15,-1 0-12 0,-2 0 6 0,2 0-8 16,0 0-8-16,-2 0 11 0,1 0-6 0,-3 0-2 16,1 0 13-16,0 0-8 0,-1 0-3 15,1 0 11-15,-2 0-5 0,1 0-6 0,-1 0 6 16,0 0-3-16,-1 0-11 0,-1 0 17 0,1 0-17 15,-1 0 8-15,1 0 3 0,-2 0-18 0,0 0 23 16,0 0-13-16,0 0 0 0,0 0 8 0,0 0-21 16,0 0 18-16,0 0 0 0,0 0-10 0,0 0 26 15,0 0-13-15,0 0-5 0,0 0 19 0,0-6-20 16,-6 6 4-16,6 0-1 0,0 0-5 0,0 0 13 16,0 0-12-16,0 0-1 0,0-5 13 0,0 5-11 15,0 0-2-15,0-1 19 0,0 1-24 0,0-3 8 16,0 3 13-16,0-2-6 0,0 2-7 15,-12 0-13-15,12 0-9 0,0-2-30 0,-12 2-21 16,12 0-5-16,0 0-17 0,0-1-8 0,0 0 13 0,0-2-39 16,0 0-24-16,0-1 2 0,0-1-54 15,0 4-14-15,0-1-42 0,0-1-89 0,0 3-74 16,0 0-118-16,0 0 17 0</inkml:trace>
  <inkml:trace contextRef="#ctx0" brushRef="#br0" timeOffset="3024.53">19801 6448 1284 0,'-1'11'3'16,"1"-11"3"-16,0 11-19 0,0-11-12 0,0 9-2 15,0-9-12-15,0 7 26 0,11-1 13 0,-11-6 0 16,11 5 29-16,-11-2 0 0,9 1 47 0,-2-4 36 16,1 0-2-16,2 3 34 0,-2 0-36 15,2-2-32-15,-1 2-12 0,-1 0-37 0,0 1-15 16,-1 0-10-16,-1 0 2 0,-3 1-10 0,0 0 12 15,2-1 3-15,1 3-5 0,2-1 19 0,1 1 8 16,0 2 14-16,0 3 10 0,0-1 6 0,3 3 10 16,-4 2 18-16,1 1-12 0,2 2-10 0,-1 4-20 15,-1-1-27-15,0 1 15 0,-1 1 15 0,1 1 25 16,0-4 15-16,-3 1 6 0,-3-1-20 0,0-3-34 16,-3-4-17-16,0 0-18 0,0-2 0 15,-12-1 7-15,-2 1 0 0,-1 0-9 0,0-3-7 16,0 2 2-16,-4-2-5 0,-1 1-18 0,4 0-98 15,-4-1-97-15,3 2-131 0,0-2-143 0,0 2-111 16,-4 3 43-16</inkml:trace>
  <inkml:trace contextRef="#ctx0" brushRef="#br0" timeOffset="14360.11">17564 7956 860 0,'0'3'15'0,"0"1"14"0,0-4 7 0,0 0 10 0,0 0 3 15,0 0-11-15,0 0 0 0,0 0 4 16,0 0-10-16,0 0-1 0,0 0 2 0,0 0-18 16,0 0 12-16,0 0 20 0,11-10 4 0,-11 10 16 15,0-7-8-15,10 7-19 0,-10-5-6 0,8 5-16 16,-8 0-14-16,3-5 0 0,-3 5 0 0,0 0-2 16,0 0 2-16,0-4 10 0,0 4-18 15,0-3 10-15,0 1 4 0,0-1-20 0,0 1 19 0,0 2-1 16,0-3-12-16,-13 1 12 0,13-1 10 0,-10 0 6 15,10 2 21-15,-9-1 4 0,9 1-25 0,-5 0-12 16,0 0 1-16,5 0-13 0,-3 1 6 16,0 0 11-16,1 0-32 0,-2-1 15 0,-2-1 0 15,3 2-8-15,-4-1 18 0,2 0-6 0,0 1-4 16,1 0-2-16,-4 0 6 0,3 0-4 0,2 0 2 16,-3 0 7-16,2 0-9 0,0 0 2 0,-2 0 11 15,-1 0-5-15,2 0 9 0,1 11 7 0,-3-2 3 16,0 1 5-16,0-1-5 0,2 0-6 0,-3 1-15 15,2 0-2-15,-2-1 7 0,4 0-11 0,-4-1 15 16,1 0-3-16,2 0 9 0,-1-1 11 0,2 1-11 16,-3-4-1-16,2 2-18 0,0-2-2 15,2 1 2-15,-3 1 13 0,3-4 13 0,-2 2-4 16,2-1 16-16,1 2 10 0,-1 0 3 0,0-1 14 16,1 3-14-16,-1 0-24 0,2 0-12 0,1 1-19 15,-5-2 9-15,2 0 20 0,1 3 9 0,1-3 9 16,-1-2 2-16,-1 2-9 0,1-1 3 0,-1-1-7 15,2-1 8-15,-3-2-19 0,3 4-14 0,-2-1 11 16,1-1-15-16,-2 0 4 0,0 0 10 0,1 2-12 16,3-3 9-16,-1 1 14 0,-1 0-4 0,0 1-1 15,1-2-8-15,-1-2-5 0,2 4-8 16,-1-3 20-16,1-1-1 0,-2 4-2 0,2-1 8 0,0 2-15 16,0 0-5-16,0 3 10 0,0 0-2 0,0 1-3 15,0 1 3-15,11-1-10 0,-11 3-9 0,14-2 18 16,-4 1 6-16,-2-1 5 0,3 3 14 0,-5-1-15 15,2-2-2-15,0 1 1 0,1 0-13 16,-1-2-7-16,-1 0 4 0,-1-1-11 0,3-1-1 16,-4-1 20-16,5 0-12 0,-4-1 3 0,3 0 4 15,-1-1-4-15,2 1-1 0,0-1 3 0,2-1-8 16,-1 1-12-16,5-2 8 0,-2 0-5 0,3 0 12 16,-2 1 12-16,2-1-10 0,1 1 17 15,1-2-4-15,-2 2-12 0,0-1 24 0,-1-1-15 0,-2 0 11 16,4 2 4-16,-6-2-20 0,1 0 11 15,3-1-18-15,-5 0 0 0,3 0 12 0,-3 0-4 0,2 0-3 16,-4 0 5-16,3-10-15 0,-2-1 0 0,2 2 6 16,-3 0-12-16,3-4 11 0,-3 2-5 15,0-1-5-15,4-1 10 0,-4 0-12 0,1-1-6 16,1-1 21-16,-3-4-21 0,-2 1 10 0,1-1 8 16,2-2-22-16,-5-2 9 0,1 0 3 0,-2-2-17 15,1 3 14-15,-3-1 6 0,-1 1-21 0,0-1 28 16,0 0-14-16,0 1-9 0,0 3 13 0,-16-4-13 15,1 5 11-15,3 1 4 0,-3 0 1 0,0 0 2 16,0 2-3-16,-1 2 1 0,-1 0 5 0,-1 1-1 16,-1 2-4-16,-1 1 9 0,0-1-17 0,-2 2 1 15,2 1 11-15,2 1-12 0,-2 2-10 16,1 1-14-16,0-1-47 0,2 4-37 0,-1 0-23 16,3 0-74-16,-2 0-41 0,0 0-59 0,4 12-105 0,-2-3-50 15,4 2-111-15</inkml:trace>
  <inkml:trace contextRef="#ctx0" brushRef="#br0" timeOffset="16775.68">17608 8133 1100 0,'0'0'32'0,"0"0"20"0,0 0 11 16,0 0 40-16,0 0-15 0,0 0-2 0,0 0 11 15,0 0-12-15,0 0-5 0,0 0-4 0,0 0-17 16,0 0-13-16,0 0-6 0,0 0 9 0,0 0-9 16,0 10 0-16,0-10 7 0,0 13-4 0,0-3 28 15,0 2 13-15,0-4-7 0,0 5-9 0,0-2-15 16,0 1-9-16,0 1 29 0,0 1-8 15,0-1-3-15,0 0-8 0,0 0-40 0,0 0-8 0,0 0-1 16,0 1-10-16,0-4 3 0,0 6 14 0,0-2-8 16,0-1-8-16,0 3 8 0,0-2-8 15,0 0 4-15,0 1 4 0,0 2 26 0,0 0 10 16,0 0-8-16,0 0 10 0,0 1-14 0,0 5 5 16,0-3 9-16,0 4-7 0,0-3-4 0,0 2-7 15,0 2 9-15,0 0 8 0,0 0-7 0,0 1 0 16,0 0-20-16,0-2-7 0,0 2 1 0,0-1-6 15,0-1 0-15,0-2 8 0,0 2 9 0,0-4 8 16,0 2 7-16,0-1-4 0,0 0-20 0,0-2-8 16,0 0 0-16,-11-1-7 0,11 1 10 15,0-3-2-15,-8 1 4 0,8 0-2 0,0 0 0 0,-6-1 0 16,6 2-10-16,-5 0 17 0,5 1-2 16,0 1 7-16,0-2 6 0,0 3-9 0,0 0-1 15,0 0-6-15,0 1-7 0,0-1-2 0,0 3 17 16,0-3-8-16,0 3 1 0,0-2 7 0,0-1-18 15,0 0 10-15,0 1 11 0,0-1-8 0,0 2 2 16,0-3 1-16,-11 2-6 0,11 2 8 0,-9 4-5 16,9-2 0-16,-7 1-5 0,7 1-15 0,-8 1 20 15,2-1-7-15,3 1 5 0,-2-1-1 0,0-1-4 16,2 0 2-16,-2-2-15 0,1 2 22 0,-4 1-17 16,3-1-7-16,-1 0 19 0,-1 4-9 15,-1 0 2-15,2 0 8 0,0 1-3 0,0-1-10 16,-1 2 5-16,4 2 5 0,-1-1-10 0,0 0 7 15,4 1 6-15,0 0-11 0,0 2 8 0,0 1-5 16,0 0-2-16,0-1 7 0,0-1-3 0,0-3-2 16,0-1 0-16,10-2-2 0,-10-2 2 0,0-3 0 15,8-1 7-15,-8 1-4 0,0 0-8 0,0-2 7 16,0 4-4-16,0-1-3 0,0 1 7 0,0 0-4 16,0 5-1-16,0-1 6 0,0 1 2 15,0 0-3-15,0 2-7 0,0 0 8 0,12 0-3 16,-12 1 5-16,11-3 0 0,-11 2 2 0,10-3-9 0,-10 0-1 15,6-3 8-15,-6 1-17 0,0-1 17 0,0 0 2 16,0-2-14-16,0-2 14 0,0 2-4 16,0-1-3-16,0-1 0 0,0 2 0 0,0 0-3 15,0 0-4-15,0 0 12 0,0 1-3 0,0 2-4 16,0 0 4-16,0-2-2 0,0 1 3 0,0-3-8 16,0 1 2-16,0-2 3 0,0-1 0 0,0 0 3 15,0-3 2-15,0 5-3 0,0-2-14 0,0 4 17 16,0-2-5-16,0 3 0 0,0 0 7 0,0 2-12 15,0-1 10-15,0-2-12 0,0-1 17 16,0 1 2-16,0 1-19 0,0-3 14 0,0 2-12 0,8-2 3 16,-8-2 4-16,0 2 1 0,0-3 2 15,0 1-18-15,0-3 13 0,0-2 3 0,0 1-8 0,0-1 10 16,0 1-5-16,0-1-5 0,0-2 0 0,0 2 15 16,0 2-8-16,0 1 1 0,0 2 14 15,0-1 9-15,0 5 23 0,0 3-8 0,0 1-5 16,0 1-13-16,0 1-20 0,13 0 10 0,-13-1-6 15,0 2-2-15,0-2-2 0,0-4 5 0,0 0-8 16,0-6-11-16,0 1 16 0,0-2-7 0,0-2-3 16,0-1 12-16,-13 1-12 0,13 0-5 0,-11 0 15 15,11 2-10-15,-6 2 8 0,6 0-1 0,-7 3-7 16,7 2 8-16,0 0-16 0,0-2 10 0,0 4-5 16,0-1-7-16,0-2 7 0,0-2-15 15,0-2-23-15,0 1 7 0,0-5-1 0,0 2 17 0,0-7 23 16,0-1-3-16,0 1 3 0,0-3-15 15,0 0 3-15,0 1-16 0,0-3 3 0,0 1 2 16,0 1-5-16,0 0 16 0,0 2-8 0,0-1-7 16,-11 1 9-16,11-2-14 0,0 1 17 0,0 0 8 15,0 1-6-15,0-3 18 0,0-1-15 0,0 0 8 16,0-3 2-16,0 2 0 0,0-5 2 0,0-2-4 16,0 2 2-16,0-2-3 0,0-1 6 0,0 0 4 15,0 3-4-15,0-2-8 0,0 3 7 0,0 0-4 16,0 2-3-16,0 3 17 0,0 0-14 0,0 3-3 15,0 1 5-15,0 1-8 0,0-1 8 16,0 1-2-16,0 0 4 0,10-1-2 0,-10-3-7 16,0 0 14-16,0-3-4 0,0-1-8 0,0-1 12 15,0-1-9-15,0-2-8 0,0 0 15 0,0-2-5 16,0 2 2-16,0-2 6 0,0 3-3 0,0-3-5 16,0 2-3-16,0 2 16 0,0 2 19 0,0 0 15 15,0 2 21-15,0 3-6 0,0 0-34 0,0 0-13 16,0 2-10-16,0-3-7 0,0 2 7 0,0-3 7 15,0 0-9-15,0-2-3 0,0-3 10 0,0 1 23 16,0-2 16-16,-16-1 17 0,6-1 7 0,10 2-45 16,-12-2-4-16,2 1-16 0,2-1-11 0,2 1 19 15,-2 0-6-15,0 3-10 0,4-3 13 0,-3 3-10 16,2 4-6-16,-2-1 13 0,2 1-17 16,-2-1 7-16,1 1 5 0,1-1-10 0,-4 2 5 15,3-3-3-15,-1-2-2 0,1-1 5 0,-5-1 2 16,3 0 1-16,0 0-3 0,-4-3 5 0,-1 0-7 15,2 0 4-15,-3 0-4 0,-1 0 7 0,1 0 5 16,1 0-10-16,-1-11 11 0,1 11-14 0,-1 0-7 16,0 0 15-16,1 0-7 0,-1 0 7 15,0 0 5-15,-2 0-15 0,2 0 5 0,0 0-5 0,-1 0 0 16,-2 0-1-16,3 0 17 0,-2 11-3 0,0-11-3 16,2 6 3-16,3-6-14 0,0 4 4 15,-2-4 2-15,5 0 13 0,-1 0-2 0,-2 0-4 16,1 0 12-16,-3 0-6 0,-1 0 0 0,0-10 14 15,-3-1-11-15,1 1-6 0,-1 1 1 0,-2-1-11 16,1 2 10-16,-1 0-10 0,2 0 8 0,-1 3-5 16,2 0-11-16,1 4 22 0,0 1-14 0,1 0-3 15,1 0 11-15,1 0-11 0,4 0 1 0,0 0 10 16,-3 9-11-16,3-9 0 0,2 10 3 0,-1-10 0 16,1 8 0-16,-1-8-2 0,0 0 7 0,2 0 6 15,0 0-9-15,-1 0 17 0,0 0-11 0,-2 0-13 16,3 0 10-16,-1 0 0 0,-2 0-7 0,2 0 20 15,1 0-7-15,-1 0-14 0,1 0 17 0,-2 0-17 16,1 0 6-16,3 0 2 0,-3 0 1 16,1 10-4-16,-2-10 6 0,-2 0-5 0,1 8 0 0,0-8-6 15,0 0 0-15,-2 0 9 0,1 0-20 16,-2 0 22-16,1 0 1 0,1 0-17 0,-2 0 26 16,2 0-12-16,1 0-14 0,-2 0 21 0,6 0-16 15,-6 0 3-15,4 0 22 0,1 0-11 0,0 0 8 16,1 0 0-16,0 0-16 0,-2 0 2 0,0 0-8 15,1 12 3-15,-3-12 0 0,2 7-8 0,-2-7 14 16,0 6-9-16,0-6 6 0,-1 0 8 0,-1 0-14 16,1 0 3-16,-2 0 0 0,1 0 5 0,1 0-5 15,-1 0 9-15,1 0-7 0,1 0-13 0,1 0 9 16,3 0-4-16,-4 0 9 0,3 0 2 0,0 0 1 16,2 0-1-16,-2 0-13 0,2 0 3 0,0 0 2 15,-1 0-3-15,0 0 15 0,1 10-7 16,-2-10-4-16,2 0-12 0,2 0-2 0,-4 0 18 15,3 0-2-15,-1 0 14 0,-1 0-3 0,2 0-17 16,-1 0 17-16,-2 0-13 0,2 0-1 0,0 0-5 16,-4 0-3-16,4 0 8 0,-3 0-10 0,0 10 4 15,2-10-1-15,0 11-7 0,-1-4-7 0,1-7 5 16,-3 11-10-16,2-5-25 0,2 1 9 0,0-2-14 16,-1-3-17-16,1 3 34 0,0-2-5 0,1-3-31 15,2 0 29-15,0 0-25 0,0 0 7 0,0 0 62 16,0 0-18-16,0 0 8 0,0 0-18 15,0 0-62-15,10-12-35 0,-10 6-57 0,0 6-67 16,0 0-116-16,0 0-84 0,0 0-108 0,0 0-117 16</inkml:trace>
  <inkml:trace contextRef="#ctx0" brushRef="#br0" timeOffset="17391.93">16163 14004 1238 0,'0'10'3'0,"0"-10"3"0,15 0-2 16,-5 8 2-16,-10-8-2 0,11 0-8 0,-11 0 13 15,10 0 11-15,-10 0 17 0,0 0 37 0,5 0 17 16,-5 0 21-16,0 0 23 0,0-8 7 0,0 8 6 15,0 0 31-15,0 0-20 0,0 0 26 0,0 0 14 16,0 0-16-16,0 0 22 0,0 0-30 0,0 0-19 16,0 0 1-16,0 0-39 0,0 0-5 15,0 0-7-15,0 0-24 0,0 0 1 0,0 0-39 0,0 0-16 16,0 12-23-16,0-2-7 0,0-10 12 16,0 10-10-16,0-3-2 0,0 4 7 0,0-5-5 15,-10 1 2-15,1 0 1 0,-1 0-8 0,-2-1 0 16,0 0 2-16,-2 0 11 0,2 1-16 0,-6 0 11 15,2-2-1-15,-1 4-15 0,1-1 23 0,-3 0-7 16,2 1-13-16,-2 0 23 0,0 0-13 0,1 0-8 16,1 0 21-16,1 2-18 0,-1-2 7 0,3 0-4 15,-2 0-1-15,3-1-10 0,-1-1 13 0,3 0-3 16,0-1 1-16,0-4 10 0,1 3-11 16,2-4 1-16,-1 1 7 0,1 1-5 0,3-2-5 15,-1-1 10-15,3 2-13 0,-2-2 6 0,2 3 4 0,2-3-2 16,1 0 3-16,0 0-6 0,0 1 8 15,0 1-2-15,0-1-3 0,0 1-5 0,0 2-8 16,0-1 10-16,0 1-10 0,0 4 21 0,0-1-8 16,13 2 8-16,-3 0-3 0,-2 1-10 0,1 0-3 15,1 5-3-15,0 0 6 0,0-2 0 0,2 2 15 16,0-3-12-16,2 4 2 0,-1-5 8 0,1 4-14 16,1-4 6-16,0 2 6 0,-2-3-9 0,3 3-5 15,-2-2-5-15,2 2-44 0,-2-2-37 0,3 0-52 16,-1-1-46-16,1 1-51 0,-2 0-72 15,2-1-52-15,-2 1-89 0,0-1-72 0,-2 2-104 16</inkml:trace>
  <inkml:trace contextRef="#ctx0" brushRef="#br0" timeOffset="21718.23">10071 4346 764 0,'0'0'39'0,"0"0"20"0,0 0-2 0,0 0 14 16,0 0-28-16,0 0 5 0,0 0 11 0,0 0 4 15,0 0 18-15,0 0 17 0,0 0 8 0,0 0 22 16,0 0 4-16,0-8-15 0,0 8 7 0,0 0-28 15,0 0-7-15,0 0-1 0,0 0-1 0,0 0 4 16,0 0-12-16,0 0-1 0,0-10 7 16,0 10-3-16,0-12 4 0,0 3-17 0,0 0-26 15,0 2-6-15,0 7-16 0,0-7-5 0,0 1-6 16,0 6-6-16,0-7 6 0,0 3 1 0,0 0 20 16,0 0 14-16,0-1 2 0,0 0 5 0,0 2-9 15,0-1-10-15,0 0-6 0,0 1 9 0,0 0 0 16,0 3 10-16,0-1 0 0,0 1-14 0,0 0-8 15,0 0-9-15,0 0-3 0,-10 0-2 0,10 0 3 16,-9 0 2-16,9 0-8 0,-8 0 3 0,0 0 5 16,0 0-5-16,-2 0 17 0,1 0-2 15,1 0-8-15,-1 0 16 0,0 0 0 0,-1 0-13 0,-1 0 8 16,2 0-16-16,1 0-14 0,-4 0 19 16,0 0-9-16,4 7-13 0,-2-7 17 0,1 8-4 15,1-8-6-15,2 7 29 0,2-7-13 0,0 6-5 16,-1-2 25-16,4-1-10 0,-4 0 6 0,0 1 15 15,2 0-13-15,-2-1-15 0,-1 1 0 0,0 0-8 16,-1 0-13-16,2 0 10 0,-3 1 11 0,2 0-10 16,0 0 12-16,-2 1 4 0,3 0-27 0,-3 0 15 15,2 0 7-15,0 1-14 0,1 1 34 0,2-3-15 16,0 1 2-16,-1 0 11 0,3 0-21 0,1 2-3 16,0-3-8-16,0 1-8 0,0 3 2 15,0-1 4-15,0-3-11 0,0 2 5 0,0 1-3 16,0-1-5-16,0 0 16 0,0 2 0 0,0-1-5 15,0-1 13-15,0 4-8 0,0-4-8 0,0 0 13 16,0 3 4-16,0-2-9 0,0 0 24 0,0 2-7 16,0-4-17-16,0 1 14 0,0 0-14 0,11 0-10 15,-11 1 15-15,11-2-5 0,-11 2-13 0,9-1 18 16,-1-2-5-16,-8-1-10 0,7 0 15 0,-7 0 1 16,5-2-19-16,-1 1 16 0,-4-2 0 0,3 1-20 15,0-1 20-15,1 0-11 0,-3 1-13 0,4 1 13 16,0-2 5-16,1 5-8 0,0-3 17 0,2 1-8 15,-3 2-12-15,6 0 14 0,0 4-10 0,-1-2-1 16,1 2 3-16,3-1-3 0,-3 0 3 16,6 1-3-16,-4-3 3 0,1 1 3 0,1 0 5 15,-3-2 1-15,-1-1 5 0,-1-1-14 0,-2 0 0 16,1-2 5-16,-1-1-11 0,-5 1 15 0,2-2-12 16,0 0 6-16,2 0 0 0,-2 0-9 0,2 0 6 15,-1 0-8-15,3 0 2 0,1 0 6 0,0 0-3 16,2 0 3-16,-1 0 6 0,2 0-12 0,1 0 12 15,1 0-3-15,0 0-14 0,0 0 8 0,0 0 3 16,1 0-17-16,3 0 23 0,-5 0 5 0,2 0-28 16,-2 0 40-16,0 0-21 0,-1-11-13 0,1 11 28 15,-1 0-26-15,-2-9 1 0,0 9 14 0,0-9-20 16,0 3 11-16,-1 1 11 0,-1 1-8 0,1-2 3 16,-1-1-6-16,-1 1-2 0,0-3-1 15,1 1 12-15,-1 0-9 0,0-2-2 0,0 1 2 16,0 0-11-16,-2 0 17 0,-1-1 0 0,0 3-6 15,0-4 6-15,-4 3-14 0,1 0-3 0,-2-2 11 16,0-1-5-16,0 1 13 0,0-1-5 0,0 0-5 16,0 1 5-16,0-1 0 0,0-2-8 0,-13 3 13 15,13 1-5-15,-11-1-13 0,-1 1 23 0,2 0-10 16,2 1-5-16,-1-1 13 0,-1 0-8 0,0 0-3 16,1 0 20-16,-2-3-17 0,1 4-8 0,-2-2 5 15,-1 1-14-15,-1 0 12 0,1-3 13 16,-1 3-10-16,-2 0-3 0,4-1 2 0,-4 1-3 15,1 0 9-15,-3 1 5 0,3 0-8 0,-2-1 5 16,1 2-7-16,0 0-4 0,2 0 12 0,-2 2-20 16,2 0 14-16,2 1 8 0,0 1-18 0,-2 1 23 15,2 0-8-15,0-2-13 0,0 3 19 0,-1 1-14 16,-1-2-16-16,3 1 27 0,0 1-8 0,-2 0-5 16,-1 0 21-16,0 0-13 0,-1 0 2 0,1 0 15 15,0 0-9-15,0 14 5 0,1-3 3 0,2 0-5 16,0 0 0-16,3 1 0 0,2 1 3 0,-1 0-9 15,1 0 14-15,0 1-13 0,0-1-12 0,-1 0 11 16,-2 0-22-16,3 1 9 0,-1-4 16 0,1 1-11 16,-1-4 8-16,1 0 6 0,3-3-19 0,0 1-1 15,0-3 6-15,-1-1-11 0,4-1-6 16,0 0-59-16,0 0-81 0,0 0-85 0,0 0-103 16,0 0-64-16,0 0-94 0,16 0-77 0,-2-12-59 15,-2 12-94-15</inkml:trace>
  <inkml:trace contextRef="#ctx0" brushRef="#br0" timeOffset="25945.29">10276 4518 455 0,'-7'0'5'0,"7"0"2"0,-5 0-10 0,5 0 11 15,0 0-6-15,0 0 7 0,0 0 17 0,0 0 10 16,0 0 20-16,0 0 24 0,-13-7 11 0,13 7-8 15,-9 0 17-15,9 0-16 0,-11 0 0 0,11 0-6 16,-7 0-36-16,7 0-13 0,0 0-21 0,-6 0-1 16,6 0 7-16,0 0 9 0,0 0 24 0,0 0 0 15,0 0 9-15,0-8 5 0,0 8-11 16,0 0 17-16,0-6 20 0,0 6-7 0,0 0 15 0,0 0 3 16,0 0-20-16,0 0-7 0,0 0 6 0,0 0-8 15,0 12 7-15,0-12 5 0,0 8-22 0,0-8-17 16,0 8 12-16,0-8 0 0,0 0 7 0,0 0 9 15,0 0-18-15,0 0 10 0,0 0-6 0,0 0-3 16,11 0 1-16,-11 0-22 0,14 0 8 0,-6 0-11 16,-8 0-20-16,10 0 22 0,-4 0-22 15,3 0-1-15,-4 0 8 0,0 0-16 0,0 10 7 16,0-3 0-16,0 4 0 0,2-5-4 0,1 1 2 16,-1 0 9-16,-1 2-12 0,3-2 8 0,-1 1-8 15,3-1 8-15,-3-1 5 0,0 0-1 0,0 0 8 16,0 0-8-16,0 0 20 0,-2-2-10 0,2 0-7 15,-3 1 2-15,3 0-6 0,-1 0-11 16,0 1 20-16,1-1-12 0,0 2-18 0,1 0 21 16,-1-1-25-16,0 3 14 0,1-3 6 0,-1 0-8 15,0 1 5-15,0 2 2 0,0 0 5 0,-2-4-2 16,1 1 14-16,2-1 1 0,-1-1 12 0,0-1 23 16,3 0-3-16,-3-2-7 0,5 1-12 0,-2 2-15 15,4-1 4-15,0 0 24 0,2 0 13 0,2 1 9 16,0 0-14-16,3 0-20 0,1-1 0 0,0-2 14 15,2 4 15-15,2-2 7 0,3 1-9 0,-3-2-25 16,3 3 7-16,0-1-15 0,0 1 2 0,0 0 20 16,2-1-25-16,-1-1 11 0,1 0-30 15,1-2 0-15,-3 1-3 0,2 0-13 0,-2-2 24 0,2 0-13 16,-1 0-3-16,-1 0 11 0,2 0-12 16,0 0-13-16,2 0-22 0,3 0-28 0,5 0-10 15,1 0 14-15,6 0 46 0,2 0 25 0,4 9 16 16,4-9-6-16,1 10-18 0,0-10 2 0,1 8-11 15,-2-8-13-15,-1 8 0 0,-2-8-3 0,3 6-11 16,-1-1 21-16,0 1 1 0,1-1-8 0,3 1 19 16,-1-2-9-16,1 0-10 0,3 5 11 0,1-1 2 15,2-1-13-15,0 3 13 0,0 0-13 0,2 1-5 16,1 1 5-16,3-4-8 0,-1 4 5 0,3 0 6 16,-4-1-1-16,3-1-2 0,-1 1 11 15,-3 0-6-15,3-4 3 0,-4 0 8 0,1 0-8 16,-1-1 0-16,-4-1 11 0,0-1 2 0,-2 1-10 0,-1-3 8 15,0 0-6-15,-3 0-2 0,0-1 18 16,-3 0-16-16,2-1 1 0,-2 0 7 0,2 0-13 16,-6 0 6-16,2 0 2 0,1 0-8 0,-5 0-3 15,2 0 19-15,1 0-11 0,1 0-2 0,-1 0 13 16,3 0-13-16,3 0-1 0,0 0 20 0,3 0-22 16,-1 0 2-16,1 0 12 0,-3 0-19 0,0 0 7 15,0 8 1-15,-3-8 0 0,0 0 10 0,-3 0 13 16,-2 0-7-16,0 0 7 0,2 0-4 0,-3 0-4 15,1 0 6-15,-4 0 0 0,2 0-5 0,0 0 0 16,-2-7 10-16,4 7 0 0,-1-6 9 0,1 6-4 16,3-5-10-16,1 5 3 0,2-4 11 15,2 0 0-15,0-1 30 0,3 2 0 0,-1-1-13 16,1-3 14-16,-3-1-39 0,0 1-11 0,-1-3 0 16,-5-2-19-16,-2-2 11 0,-2-1-3 0,-3-2 0 15,-3-2 8-15,-3-5-8 0,-3 0 5 0,-2-3-5 16,-2-2-2-16,0-4-1 0,-2-2 0 0,-1 0 9 15,-1-4-9-15,2 1 3 0,0 0 0 0,-2 1 0 16,0 0 0-16,1 1 3 0,-1-3-3 0,2 4-11 16,-2-1 13-16,-2 1-2 0,1 0 0 15,1-3-5-15,-1 1 5 0,-4-3 11 0,0 0-14 0,-1-3 17 16,-5-3-22-16,1-2-1 0,-2-4 4 0,-6-2 8 16,0-3 5-16,-2-3-19 0,-2-2 19 15,1 0-11-15,0-4-2 0,-3 2 22 0,0-1-15 16,1 2-10-16,1 1 14 0,-1 2-18 0,3 4 7 15,-2 1 8-15,0 4-9 0,-2 2 12 0,1 1-9 16,-3 6 3-16,1-1 5 0,0 4-7 0,-1 2 7 16,-4-1-8-16,0 2 3 0,0 0 0 0,0 1 6 15,0-1 2-15,0-1-10 0,0 0 10 0,0 1-11 16,0-3-2-16,-10 1 2 0,10 0-3 0,0 1 1 16,0-3-4-16,0 5 12 0,0-2-3 0,0 3-11 15,0 1 16-15,0 3-5 0,0 1-5 16,0 3 13-16,0 1-5 0,10 1-6 0,-10 2-5 15,0 2 8-15,0 2-8 0,8-2-3 0,-8 2 25 16,0 1-12-16,0-1-2 0,0-1 14 0,0-2-25 16,0 2 3-16,-12-1 8 0,12-1-11 0,-10 0 19 15,10 1-14-15,0 0 6 0,0 2 3 0,0-2-25 16,0 1 19-16,0-1-11 0,0 0-8 0,14-1 16 16,-2 0-18-16,0-1 13 0,2 0 8 0,2-2-3 15,0-1 17-15,0 0-13 0,1 0 4 0,-1 0-7 16,2 0-6-16,-4 2 5 0,5-1-2 0,-2 2 5 15,1 3-2-15,-3 1 5 0,1 1 0 0,1 2-11 16,-4 0 25-16,1 4-20 0,-1 0 4 16,-3 0 7-16,2 0-19 0,-1-1 20 0,2 0-14 15,0-1 16-15,-1 0-3 0,4-1-5 0,0-3 0 16,3 1-5-16,3-1 0 0,3 0-9 0,1-2 14 16,5 1-11-16,4 1 3 0,1 1-3 0,4-1 8 15,1 3 9-15,3 1-6 0,2 2 14 0,5 0-14 16,-4 2-11-16,2 3 19 0,3-1-14 0,-1 0-2 15,1 1 11-15,-2 1-14 0,0-1 14 16,-3-1-6-16,-2 2 8 0,0-1-2 0,0-2-11 16,-3 2 13-16,-1-2-10 0,2 1-3 0,1-1 8 15,-3 1 0-15,2 0-3 0,1-2 14 0,-1 0-11 16,3 1 5-16,0 0-7 0,-1-1 2 0,2 2 2 0,5 0-13 16,0-1 14-16,-1 1-6 0,2-1 6 15,1 0-3-15,-2 0 3 0,4 1-3 0,-1 0-3 16,2 1 6-16,-1-1-6 0,3 3-8 0,1 1 3 15,2 1 0-15,-1-2-11 0,4 3 11 0,2 0-6 16,-2 1 6-16,-1-1-3 0,0 1 6 0,1 0 5 16,-1-1-19-16,1 0 27 0,1-1-19 0,-2 1-2 15,0 0 5-15,5-1-46 0,0 0 1 0,2 1 13 16,0-2-3-16,2 1 36 0,1 0 7 0,4-2-16 16,2 2 11-16,1 0-6 0,6 0 3 0,-1 1 13 15,0-1-7-15,0 1 7 0,-1-2 3 16,1 3-8-16,-3-2-3 0,-2 1 1 0,0 0-4 15,-1-1 1-15,0 1 10 0,2-2-2 0,-5 3-6 16,2-3-15-16,0 2 10 0,-1-2-5 0,-1 0-3 16,2 1 24-16,0-1-13 0,-4 0 5 0,0 0 5 15,-2-1-5-15,0 0 5 0,3 1-10 0,-3-1 5 16,-2 0 5-16,1 1-13 0,3 0 14 0,2 1-4 16,-2 2-12-16,2-2 23 0,-1 0-18 0,1 1 2 15,-1 0 3-15,3 1-10 0,-3 0 15 0,3-2-8 16,-3 0 9-16,-3 1-6 0,-5-1 2 0,0 1-9 15,-6 0 7-15,-2-1 0 0,-4 2-8 16,-3 0 18-16,-3 0-13 0,2 0 3 0,-2 0 0 16,-3 0-5-16,-1 0 8 0,0 0-9 0,-5 0 14 15,0 0-5-15,-7 7-3 0,1-7 3 0,-3 8-9 16,0-8 6-16,-6 6-10 0,0-6 8 0,-5 6 7 16,-1-3-13-16,-4-3 11 0,0 4 4 0,-7-2-15 15,2-2 13-15,-5 0-5 0,-1 0 6 0,-2 0-9 16,1 0 11-16,-3 0 3 0,-1 0-22 15,0 0 16-15,0 0-13 0,0 0 8 0,0 0-2 0,0 0 4 16,0 0 1-16,0 0-34 0,0 0-3 0,0 0-51 16,0 0 8-16,0 0 18 0,0 0 8 15,16 0 48-15,-2 11-12 0,5-2 10 0,-1 0 8 0,4 3-3 16,0-2-3-16,1 2 1 0,0-2 14 16,0 0-19-16,1 1 9 0,0-2 8 0,-3 0-22 15,0-1 17-15,0 1 2 0,-3 0-17 0,0-2 5 16,-2 2 10-16,2 0-12 0,-4-2 12 0,2 2-3 15,-2 1 1-15,2 1 2 0,-2 0-18 0,2 1 15 16,0 3-14-16,4-2-1 0,0 4 26 0,-2 1-11 16,4-1 1-16,-1 3 7 0,-2-1-12 0,0 0 4 15,-5-2-9-15,-3 0 4 0,-2-1 8 0,3-2-15 16,-3-1 18-16,-3 0-8 0,2 0-5 0,0-2 5 16,5 1 2-16,-4 1-7 0,4 0-10 0,-2 1 20 15,0-1-15-15,1 1 12 0,1 0 9 0,-1 1-14 16,3-1 8-16,0 2-7 0,-1 2-4 15,-1 1 6-15,-1 3-5 0,1 0 13 0,1 2-5 16,-3 2-14-16,0 2 11 0,1 0-12 0,0 3 12 16,-4-2-8-16,4 2 5 0,-2 1 6 0,-1 1-6 15,4-1 8-15,-4 0 3 0,3-1-5 0,0 1-3 16,-1 1 10-16,3-2-13 0,-1-1 1 0,1-1-1 16,0 0 6-16,1-1-1 0,1 1-7 0,1-1 20 15,-1 2-15-15,1-1-7 0,-1 0 19 0,3-1-19 16,-5 0 17-16,2 1-10 0,-3-2 7 0,1-1 1 15,-3 2-26-15,-1-2 21 0,0 2-8 0,-3 2 3 16,-2 0 4-16,-1 2 1 0,0 2-6 0,-1 0-12 16,3 3 22-16,-3-2-2 0,3 1-5 0,1-1 11 15,1-1-19-15,2 3 1 0,3 0-1 16,1 1 10-16,1 0 1 0,-1 4 4 0,2-2-1 16,-2 1-4-16,0 2 3 0,1 0-5 0,-3-3 13 15,-1 2-16-15,-3-4-2 0,1-1 10 0,-2 1-5 16,-1-3 5-16,-1-1 3 0,3 2 4 0,-4-2-7 15,1 2-2-15,2 0-1 0,1 0-14 0,3 2 2 16,0 0 22-16,2 2-14 0,1 3 2 0,2 0-8 16,-1 4-4-16,1 1 12 0,3 2-3 0,-2 1 46 15,-1 2 6-15,1 4-1 0,0-1 14 16,-2 2-39-16,-2 0-12 0,-3-4 4 0,0 3-10 16,-2 0 11-16,-3 0-6 0,2-5 0 0,-3 4 1 15,-1-6-9-15,-1 0 1 0,1 1-5 0,0-2-4 16,0 1 4-16,1 0 10 0,1 2-14 0,-1 1 12 15,2 3-1-15,1 1-16 0,1 3 19 0,0 0-8 16,2 4-18-16,2-2 21 0,-3 0 2 0,5 1-13 16,-2 0 31-16,0-2-12 0,1 1-17 0,-2-1 19 15,0-3-15-15,-2 0 2 0,-1-3 0 0,2 3 2 16,-4 1 4-16,-1 0-11 0,0 0 15 0,0 1-7 16,-2 3-16-16,-2 3 15 0,4 2-2 0,-2-3-7 15,0 2 17-15,0-1-5 0,2 0-8 0,0 1 3 16,0-3 8-16,1 3-8 0,-2-3-2 0,1-4 10 15,-1-1-14-15,-1-1 1 0,0-2 8 16,-1-2-3-16,1 2-8 0,-3-3 16 0,1 1-3 16,1 1-10-16,1 3 12 0,-2-2-20 0,2 3 11 15,-1-1 10-15,0 0-11 0,-1 0 16 0,-1 1-21 16,4-1 8-16,-4 5 11 0,0-1-24 0,0 3 23 16,0 1-7-16,0-2-19 0,0-2 27 15,0 2-11-15,0-2-3 0,0-1 8 0,0-2-5 16,0 1-3-16,0-2-7 0,0 1 15 0,0-1-2 0,0-1-6 15,0-1 13-15,0-2-10 0,0 2-5 0,0-2 13 16,0 1-13-16,0 0 5 0,0 0 0 0,0 3-5 16,0-3 15-16,0 2-18 0,0 0 11 15,0-1 2-15,6-2-15 0,-6 3 18 0,5-1-8 16,1-1-8-16,-6 2 13 0,3 1-10 0,0 2 2 16,0-1 3-16,-1 1 0 0,1 1 5 0,0 1-7 15,1-1 10-15,0 2-16 0,0 0 8 0,3 2 5 16,-2 1-8-16,1 0 9 0,2-4-12 0,2 4 12 15,-2-1-1-15,0 0-5 0,0 1 8 0,1-2-6 16,-1 0-7-16,-2-1 10 0,-1 4-5 0,-2-2 6 16,3 1-6-16,-3-4 7 0,-1 1 1 0,0-2-10 15,-1-2 12-15,1 1-10 0,0-4-2 0,-2 1 7 16,0-2 6-16,0-1-6 0,0-4-3 16,0 0-2-16,0-2-2 0,0-2-1 0,0 1 14 15,0-3-3-15,-9 0-13 0,9 0 10 0,-9 0-11 16,9 0-2-16,0-1 6 0,-8 0 2 0,3 0 2 15,1-4 1-15,0 3 5 0,1 0-8 0,-3-1 5 16,3 1-7-16,-2 0 4 0,0 4 1 0,1-5-11 16,-4 4 16-16,-2-1-3 0,4-2-13 0,-2-1 19 15,0-2-11-15,-1-2-3 0,-1-1 16 0,4-1-7 16,-2-4-4-16,0 1-2 0,2-4 6 0,-1-2-9 16,4-2 8-16,-2 0 0 0,1-2-13 0,-1-3 6 15,0 0-6-15,1 0 8 0,-5 0-3 0,2-1-4 16,1 0 4-16,-3-1 3 0,0-2 0 15,-2 0 0-15,0-3 3 0,0 0-9 0,-2-4 9 16,-1 1 0-16,-3-3-1 0,1-2 1 0,-3 1-11 16,3 1 13-16,-3-2-8 0,-1-1 3 0,2 1 13 15,-1-1-13-15,0-1 5 0,2 1-12 0,-4-2 12 16,2-1 3-16,-1 0-3 0,-1 0 11 0,-1 0-16 16,-2 0 3-16,0-11 2 0,-2 0 1 0,-1 0 7 15,-2-1-10-15,4 0 8 0,-5-1-1 0,1-1-10 16,2-1 11-16,1 1-11 0,-3 1 0 0,4 2 10 15,1 1-4-15,2-2-4 0,-2 5 6 0,6-3-16 16,-2 5 8-16,5 0 0 0,0 3 0 0,1-3 11 16,5 5-14-16,-1-2 19 0,-1 2-18 0,3 0-6 15,0 0 11-15,1 0-14 0,-1 0 13 0,1 0-4 16,1 0 7-16,-2 0-5 0,-1 0-5 16,1 0 10-16,1 0-8 0,1 0 9 0,-2 0-1 15,-2 0-8-15,2 0 6 0,2 0-6 0,-1 0 1 16,0 0 7-16,1 0-8 0,-2 0 6 0,0 0 5 15,3 0-11-15,-3 0 1 0,2 0-1 16,1 0 0-16,-3 0 9 0,0 0-1 0,0 0-2 0,0 0-17 16,-1 0 12-16,1 0-9 0,0 0 6 0,2 0 10 15,-3 0 0-15,4 0 1 0,-2 0-4 0,2 0 4 16,2 0-6-16,-1 0 5 0,2 0 3 0,2 0-2 16,0 0-6-16,0 0-8 0,0 0 5 15,0 0 6-15,0 0-11 0,0 0 21 0,0 0-16 16,0 0-2-16,0 0 5 0,0 0-11 0,0 0-2 15,0 0-27-15,0 0 11 0,0 0-17 0,0 0-9 16,0 0 31-16,0 0-20 0,0 0-44 0,0 0-7 16,11 0-68-16,-1 0-51 0,-2 0-35 0,1 8-73 15,-3-8-51-15,2 8-63 0,2-2-56 0,-2-6-94 16,-4 0 65-16</inkml:trace>
  <inkml:trace contextRef="#ctx0" brushRef="#br0" timeOffset="26458.58">27308 12783 1214 0,'11'0'19'0,"-1"-11"46"0,1 11 31 0,-3-7 26 16,0 7 45-16,3 0-9 0,-3 0-3 0,-4 0 22 16,-4 0-33-16,4 0-18 0,-4 0 2 0,0 13-14 15,0-13-1-15,0 9 4 0,0-9-18 0,3 0-8 16,0 0-14-16,-3 0-16 0,3 0 1 0,0 0-21 15,-1-9-14-15,-2 9 2 0,0-7-3 0,0 7-4 16,0 0 17-16,0 0-5 0,0 0-17 0,0 0 10 16,-19 0-20-16,3 0-9 0,-1 14 9 0,-4 1-7 15,0-1 8-15,-2 1 6 0,-2 2-4 0,-2 2 0 16,-2 0-5-16,3 3 0 0,0 0 3 0,4 3-1 16,-2-1 1-16,1-1-8 0,3-2 9 15,1-1-6-15,2-1-6 0,1-1 6 0,2 0 0 16,1-2 7-16,4 0-8 0,1-1 23 0,3 0-10 15,4 2 7-15,-1-1 23 0,2 1-20 0,0-2 3 16,0 2-18-16,0-2-5 0,19 1-5 0,-4 0-10 16,2 0 17-16,0 3-7 0,4-1 0 0,-3 0-15 15,3 0-59-15,1 1-93 0,0 0-108 0,-2 1-116 16,0-1-100-16,0 1-93 0,-3-2-103 0</inkml:trace>
  <inkml:trace contextRef="#ctx0" brushRef="#br0" timeOffset="31307">3187 6419 1238 0,'17'0'1'0,"2"0"21"0,-3 0-7 16,1 0 30-16,0 0 41 0,-2 0-3 15,1 0 27-15,-2 0-20 0,-1 0-27 0,-1 0-6 0,-4-9-9 16,-1 9-3-16,-1-7-1 0,-1 7-1 16,-1 0 1-16,0-6 13 0,0 0-17 0,-2 1-1 15,1 0-1-15,0 2-4 0,2-2 10 0,0 1-1 16,4-1-6-16,-1 1-11 0,0-3-7 0,3 1 5 15,0-1 18-15,2 1-4 0,-1 0 15 0,1-2-2 16,1 1-4-16,-1 0 7 0,0-1 10 0,-1 1-3 16,1 2 1-16,1-3-3 0,-1 2-12 0,1 1 9 15,0-2-7-15,-1 1-4 0,1 0 7 0,-1 0-17 16,3 0-1-16,-2-2 2 0,0 1 2 0,-1-1 3 16,2-2-2-16,-2 1 2 0,3-1-14 0,-3-1-5 15,0-1-8-15,-1 1-9 0,-1-3-2 16,2 0-1-16,-2-1 6 0,-1 1 4 0,-1-2-15 15,-1 0 6-15,0-1-6 0,-2 1-1 0,-1-2 4 16,1 0 7-16,-1 0-10 0,-4 0-4 0,1 1 19 16,0 1 6-16,-2 2 17 0,0-1 11 0,0 0 2 15,0 3-24-15,0-2-16 0,0 2 2 0,0 0-13 16,0 0 8-16,-12-2-7 0,12 2 7 0,-12-4-13 16,2 1-4-16,1 0 22 0,-2-2-15 0,1 0 12 15,-1 1-7-15,0-1 10 0,-2-2-10 0,-4 2-12 16,3 0 19-16,-2 1-12 0,0-1 10 0,-1 1 33 15,1 1-5-15,-1 1-11 0,2 2 14 16,-2 0-8-16,4 0 15 0,-1 4 16 0,1-3 0 16,1 3-5-16,1-1-22 0,1 0 1 0,1-2-14 15,-2 4-17-15,4-5 8 0,-1 2-7 0,-1-2-11 16,0-1 11-16,0 0-5 0,0 3-4 0,3-1 9 16,-2 0 2-16,0 2 0 0,-1 1-7 0,-1 0 4 15,-1 3-2-15,0 0 0 0,0 0-2 0,1 2 10 16,-4-1-8-16,1 0-8 0,-2 2 10 0,2 0-7 15,-1-1 0-15,-2 2 2 0,0-2 11 0,2 1-3 16,0-2 6-16,1 2-1 0,-1 0-2 0,1 0-3 16,0-1 6-16,1 0 2 0,-1 0 16 0,-1 2 11 15,0-1 2-15,-1 0 12 0,0 2-33 0,-1 0-2 16,-3 0-14-16,-1 0-2 0,0 0 5 0,-3 0-5 16,-4 14-6-16,3-4 8 0,-4-3 1 15,1 3-12-15,3-5 12 0,0 3-4 0,4 0-4 16,1 0-1-16,-2-1 6 0,1 1-9 0,4-2 17 15,-1 2 19-15,-1 1 8 0,-1-1-3 0,-1 0-8 16,2 2 9-16,-2 1-9 0,2-1 8 0,-2 2 1 16,1 1 0-16,1 0-8 0,-1 1-9 0,3 3 6 15,-1-2-8-15,0 1 6 0,1-1-4 0,2 1 15 16,1 0-6-16,2-1-8 0,-1 1 11 0,0-1-23 16,1-1 6-16,0 1-6 0,2-1 1 15,-1 0 5-15,1 1-14 0,1-1 23 0,1 1-9 0,1 0 18 16,-3 2-1-16,4 1 15 0,2 1 9 15,-2 2-14-15,2 1 5 0,-2-1-22 0,2 1-15 16,-3-2-12-16,1 2 23 0,0-2-23 0,0-1 15 16,-1 0 3-16,-2-3-33 0,4-1 33 0,-3 2-24 15,2 1 15-15,2-2 6 0,0 1-15 0,0-2 9 16,1 2-6-16,2-3 0 0,0 3-6 0,0-4 17 16,0 3-14-16,0-1 6 0,0-1 3 0,13 3-6 15,-3-1 0-15,2 0-3 0,-1 0 6 0,-1-1-11 16,2 2 11-16,1-2-6 0,1 1 0 0,2-1 9 15,3 0-9-15,0 1 9 0,3-1-15 16,0-3 9-16,2 2-3 0,-2-2 6 0,5-1 11 16,-3 0-23-16,-1-2 12 0,1 2-12 0,-2 0-8 15,2-2 29-15,-2 0-15 0,0 0 6 0,-1 2 5 16,-1-2-19-16,-2 0 22 0,4-1-19 0,0-1 8 16,0 1 3-16,5-2-21 0,0-2 24 0,3 0-12 15,3 0 0-15,5-4 12 0,1 0-29 0,3 0-12 16,-1 0-26-16,3 0-17 0,2-12 11 0,1 0-1 15,-1 1 8-15,5-3-13 0,-1-2-38 0,3 1 3 16,0-1 3-16,1 2-9 0,-2-3-9 16,-1 4-61-16,-1 1-102 0,-5 2-122 0,-1 0-146 0,-3 2-141 15,-8 3-157-15,-6 2 155 0</inkml:trace>
  <inkml:trace contextRef="#ctx0" brushRef="#br0" timeOffset="33255.11">3336 6241 1976 0,'-5'0'35'0,"0"0"27"0,2 0 1 0,1 0 37 16,1 0 13-16,1 0-10 0,0 0 43 0,0 0 27 16,0 0-17-16,0 0 23 0,0 0-24 0,0 10-55 15,0 2-11-15,0-1-23 0,0 4 7 0,0 2 14 16,0 2 3-16,0 3-13 0,0-2-9 16,0 5 12-16,0-2-8 0,0 3 16 0,0-1-13 15,0-1 12-15,0 0 0 0,0 0-4 0,0-1-3 16,14 1-20-16,-2-2 0 0,0 0 0 0,3-1 3 15,-2 1-16-15,0 1-16 0,4-1-1 0,-2 2 4 16,0-2-6-16,-2 3 0 0,1-2 0 0,1 2-11 16,-3 0-3-16,1 2 3 0,-2-2-11 0,1 4 2 15,-2 0-8-15,2 1 6 0,0 0-3 0,-1 0-11 16,1 1 13-16,1-1-2 0,1 1 2 0,-1-2-10 16,1 2 10-16,2-2-2 0,0 1-6 0,0 1 26 15,2-1-20-15,-3 0-3 0,2 4 0 16,1-3-3-16,-1 1 9 0,-3 0-12 0,2 1 15 15,-2-1-15-15,0-1-2 0,-3 3 8 0,1-3 0 16,-2 1 5-16,2-1-8 0,-1 0 9 0,1 0-15 16,1 0 9-16,1 2 3 0,2-1-3 0,3 1 3 15,0 1-6-15,3 0 0 0,2 1 6 0,-2 0-3 16,2 1-2-16,0 1 10 0,-1 0-8 0,1-1 0 16,-5-1 3-16,1 0-3 0,1-2 3 15,-3 2-15-15,0-1 18 0,-3-3-3 0,0 0-12 16,0 0 24-16,2-1-18 0,-1-1 0 0,1 2 0 15,-1-1 6-15,0 1-9 0,1 0 6 0,-1 3-8 16,1-2 2-16,-1 3 9 0,1 2-9 0,1-3 6 16,1 3-5-16,1-2-4 0,0 2-8 0,0 0 17 15,-2 0-20-15,0-1 3 0,1-2-11 0,-3 2 0 16,0-3 0-16,-3 1-3 0,1-1 17 0,-3 0-2 16,0 0 7-16,2-1 9 0,-4 0-3 0,1 0-2 15,2 0 10-15,-1 0-16 0,1 0 14 0,0 1 0 16,3 1-17-16,-2-1 22 0,5 3-10 0,1 2 2 15,1 0 8-15,3 3-8 0,2-1 3 0,0 3-9 16,2-3 9-16,0 1-3 0,-5-2 0 0,2-1-3 16,-4-1 0-16,-2-1-2 0,-4-2-6 0,-3 1-6 15,3-3-3-15,-3 0-5 0,-1 3 6 0,2-3 14 16,-2 3-1-16,4-1 9 0,-1 3-6 16,4 2 9-16,2 4-12 0,3 1 9 0,0 3 0 0,1 1-6 15,5 4-5-15,-1-1-6 0,0 4 0 16,1-2-2-16,-1 0 11 0,-2-4-11 0,-2-1 13 15,0-1-14-15,-2-2 3 0,-5-3-5 0,-1-1 0 16,0-2 6-16,-3 2-12 0,1-2 6 0,-2-1-5 16,2 0-6-16,-4 1-10 0,-1 0-13 0,1-2 0 15,-2 3 5-15,1-1 22 0,0-3 15 0,1 3 8 16,1-1 11-16,1-1-10 0,1 1 15 0,3-2-13 16,-1-3-5-16,0 1 18 0,2-4-13 0,-2-1 3 15,0-1-3-15,-1-4 5 0,0 1 13 16,1-2 4-16,-3 2-4 0,-2-1-13 0,1 1-7 15,-2 1-6-15,0 1 16 0,1 1-3 0,-2-1-5 16,1 2 0-16,0-2 0 0,2-1 3 0,0 0 10 16,0-1-8-16,0 0 3 0,-3 2-8 0,4 1 3 15,0-3 16-15,0 3-6 0,-1 0 11 0,2 0-5 16,-1 1-11-16,-1-1 3 0,2 1-6 0,-2 1-10 16,-2-4 7-16,-2 1-4 0,0-4-4 15,-1 3 9-15,-2-2 0 0,2 0-1 0,-2-4-2 0,3 1 3 16,-2 0 0-16,0-1-3 0,1 0-6 0,0 1-18 15,0 0-24-15,1 1 16 0,0 3 0 0,1-1 29 16,-1 2 22-16,2 1-19 0,1-1 11 16,-2-2-3-16,1-1-8 0,-2-2-3 0,3-1 8 15,-2-1-10-15,-2-1 5 0,1 0 3 0,0-1-1 16,2 1-4-16,-2-2-1 0,2 2 6 0,-1-2-11 16,0 2 10-16,0 0-2 0,-1 0 3 0,2 1 0 15,1 0-14-15,1 1 13 0,-2 1-4 0,0 0-12 16,3 1 20-16,-3 0-14 0,-2 5-3 0,1 0 22 15,0 2-14-15,-4-1 6 0,2 3 8 0,-2-4-17 16,2 2 9-16,-3-6 0 0,3 2-3 0,-2-4 5 16,3-1-16-16,-3-2 11 0,0 0-5 0,2 0 0 15,-2-1 5-15,2 3-3 0,-2 0-10 0,2-1-11 16,-2 3 16-16,0-1-13 0,0 0 13 0,2 0 13 16,-2-2-8-16,1 1 9 0,-1-1-17 15,3-1 9-15,-3 0-3 0,2 0-1 0,-2 1 11 16,3 2-5-16,-1 0 6 0,2 2-17 0,0-3 19 15,0 4-5-15,-1-3-3 0,-1 1 23 0,1-3-20 16,0 1 10-16,1-5-7 0,-1 2-6 0,-1 0 5 16,4-3-8-16,-3-1 3 0,-1 1 3 0,3 2-3 15,-3-4-3-15,1 0 8 0,0-2-2 0,-1 0-3 16,0-1 10-16,-2-3-2 0,-3 3-8 0,2-2 14 16,-2-1-9-16,0 3 3 0,0 0 6 0,0 2-9 15,0-1-5-15,0 1-3 0,0 1 1 0,-13-3-6 16,13 2 8-16,-14 0-3 0,1-2-5 15,2-1 5-15,2 0 6 0,-2-1-6 0,-2-1-2 16,0 0 10-16,1-4-10 0,-1 3 0 0,0-3 13 16,-2 2-8-16,2-1 3 0,-1 3 2 0,-2-1-3 15,0 2 1-15,0 3 2 0,-4-2 0 0,1 8-7 16,-3-2 2-16,1-1-11 0,0 2 17 0,-1 1-6 16,0-2-6-16,0-2 12 0,3 1-17 15,0-3 11-15,2-4-5 0,1-2-1 0,0 1 6 0,4-3-10 16,-1-2 18-16,2 0-8 0,1 0-3 0,2 0 14 15,2 0-6-15,-3 0 3 0,4 0-3 0,0 0 3 16,0 0-8-16,-1 0-10 0,3 0 7 0,-5 0 0 16,5 10 1-16,-2 1 10 0,2-2-3 15,0-9-10-15,-1 10-1 0,3-2 4 0,1-8-9 16,0 7-2-16,0-7-11 0,0 0-18 0,0 0-11 16,0 0-38-16,0 0-30 0,0 0-53 0,0 0-50 15,0 0-33-15,11-10-64 0,-11 10-19 0,11-12-37 16,-11 2-41-16,0 10-10 0,9-8-75 0,-9 8 65 15</inkml:trace>
  <inkml:trace contextRef="#ctx0" brushRef="#br0" timeOffset="33738.81">5957 14347 1639 0,'-3'0'26'0,"2"0"17"0,1 0 14 0,0 0 21 15,0 0-5-15,0 0-2 0,0 0 19 0,0 0 14 16,0 0 4-16,0 0 2 0,0 0 13 0,0 0 5 15,0 0-5-15,-15 0-12 0,4 0-44 0,11 0-37 16,-11 0-14-16,3 0 19 0,8 11-7 0,-8-3-2 16,8 0-8-16,-8 2 3 0,4-3 15 0,-3 3 4 15,2-2 0-15,-1 1-26 0,0-1-14 0,-2 0 2 16,2 1 10-16,-3 1 17 0,0 2 19 0,1-3 0 16,0 4-4-16,0-2-18 0,-4 2-6 0,4-1-13 15,-3 2-9-15,-2-2 9 0,2 3-7 0,0 0 2 16,-2-1 6-16,2 1-6 0,-1-1-2 0,2 1 5 15,2-1-5-15,-1 0 3 0,1 0-1 0,2-2-4 16,6 4 4-16,0-5-4 0,0 4 51 16,0-2 10-16,0 2 8 0,11 1-8 0,1 0-49 15,3 3-7-15,0 2-11 0,0 0 11 0,2-1-1 16,4 3 6-16,2 0-16 0,3 0 13 0,2-1-5 16,4 0-12-16,-1 0-50 0,1-2-124 0,3-2-131 15,-2 1-212-15,-5 6-270 0,-4 2 38 16</inkml:trace>
  <inkml:trace contextRef="#ctx0" brushRef="#br1" timeOffset="52745.09">19782 7525 1160 0,'0'0'13'0,"0"0"12"0,0 0 6 16,0 0 2-16,0 0-15 0,0 0-9 16,0 0-5-16,0 0 6 0,0 0 3 0,0 0 15 15,0 0 23-15,0 0 2 0,0 0 10 0,0 0-13 16,11 0-24-16,-11-8-10 0,0 8-10 0,0-10-2 16,0 6 6-16,0-2-4 0,0 6 0 0,0-6 10 15,0 3-6-15,0 1 15 0,0-1 9 0,0 3-13 16,0-2 5-16,0 2 3 0,0-1 8 0,0 0 8 15,0 0 11-15,0-2 3 0,0 2-1 0,0 1 1 16,0 0-10-16,0 0-6 0,0 0-11 0,0 0 4 16,0 0-1-16,0 0 13 0,0 0 0 15,0 0-9-15,0 0-2 0,0 0-17 0,0 0-18 0,0 0 5 16,-7 0-1-16,7 0 1 0,0 0 6 16,0 0-7-16,0 0 8 0,0 0-5 0,0 0-5 15,0 0 5-15,0 0 2 0,0 0 7 0,0 0 9 16,0 0 14-16,0-5-7 0,0 5 18 0,0 0 2 15,0 0-15-15,0-5 16 0,0 5-14 0,0-4-6 16,0 4 18-16,0-3-9 0,0 0 3 0,0 2 19 16,0 1 1-16,12 0 5 0,-4 0-5 0,-8 0-2 15,8 0-11-15,-8 0-13 0,6 0 8 0,-6 0-2 16,0 0 3-16,0 0-13 0,0 0-4 0,0 0-26 16,0 0-9-16,0 0 17 0,0 8 0 15,0 0 13-15,0 3-1 0,-11-2-6 0,3 4-14 0,0 1-2 16,1 2 31-16,0 4 18 0,-1 0 10 15,0 5 6-15,2 0-26 0,-5 0-21 0,1 3-10 16,1 2-3-16,-4-1-2 0,-1 2 5 0,-3 0 0 16,-1-1 13-16,-2 0 1 0,-1-2 4 0,0-1 4 15,1 0 5-15,0-4-6 0,-1 1-12 0,0-3 18 16,4-1-19-16,-1-3 6 0,1 1 8 0,3 0-5 16,0-2 3-16,3 0-9 0,-2 1 14 0,4-3-2 15,1 0 3-15,1 0 13 0,0-2-2 16,2 1 3-16,2-2-9 0,-1 0 1 0,3-2-14 15,1 0-11-15,0-3 0 0,0 2-11 0,0-1 2 16,0-1-11-16,0-1 6 0,0-2-9 0,0 1 0 16,0-3-6-16,0 2 12 0,0-3-3 0,0 0-5 15,0 0 13-15,6 0-31 0,-6 0-30 0,7 0-47 16,0-10-49-16,0 10-61 0,-3-9-39 0,4 1-46 16,2-2-47-16,-1-1-38 0,-1 0-16 0,5 0 8 15,-1-4 7-15,-2-2 22 0,6-3 26 0,-5 0 12 16,1 2 16-16,3-4-10 0,-1-2 72 0</inkml:trace>
  <inkml:trace contextRef="#ctx0" brushRef="#br1" timeOffset="52998.86">19741 7754 1230 0,'3'-16'9'0,"2"0"11"0,-2 1 13 16,3 0 43-16,-1 1 13 0,3-1 30 16,-1 4 26-16,1-2-9 0,-1 4 2 0,-2 1 2 15,-2 4-3-15,-3 1-14 0,0 3-18 0,0 0-35 16,0 0-35-16,0 0 8 0,0 0 23 0,0 14 25 15,0 0 19-15,0 0-28 0,0 7-21 0,0 3-31 16,13 2-18-16,-1 6-5 0,0 2 7 0,0 3 7 16,-1 1-5-16,1 1 5 0,1 0-7 0,0 2-16 15,0-1 2-15,0-3 7 0,-1 1-7 0,1-1 7 16,0-1-4-16,-3-4-3 0,2-1-7 0,-3-2-29 16,-1-5-43-16,-2-3-86 0,-1-5-65 0,-2-2-52 15,0-3-52-15,-3-5-35 0,0-1-49 16,0-5-67-16,0 0 99 0</inkml:trace>
  <inkml:trace contextRef="#ctx0" brushRef="#br1" timeOffset="53225.21">19913 8111 1851 0,'-1'0'18'0,"1"0"16"15,0 0 7-15,-5 0 31 0,4 0 1 0,-2 0 32 16,-4 0 26-16,-1 0-24 0,-4 0-16 0,0 0-40 15,-5 0-35-15,3 0-5 0,-2 0-4 0,3-10-3 16,1 0 3-16,-2 1-5 0,1 2 5 16,0 7-3-16,-1-8-11 0,3 1 7 0,-6 7 0 15,4-5-4-15,-5 5 6 0,6 0 5 0,-2 0-9 16,6 0 4-16,0 0-18 0,0 0-35 0,3 0-58 16,4 0-65-16,1 0-40 0,0 0-59 0,0 0-13 15,0 0-12-15,9 0-26 0,4 0-12 0</inkml:trace>
  <inkml:trace contextRef="#ctx0" brushRef="#br1" timeOffset="53589.05">20767 7961 1943 0,'16'11'-9'0,"-3"-11"5"0,-1 8 2 0,-1-3 23 16,-1-5 39-16,-1 7 12 0,-2-2 13 0,-3-2-15 16,-4 1-25-16,0-1 16 0,0 0 6 0,0-2-3 15,0 1 6-15,-17-2-23 0,3 0-27 16,-2 0 0-16,-1 0-9 0,-5 0-8 0,-4-12 3 15,1 3-6-15,-4 9 3 0,-1-11 1 0,-6 2-4 16,3 3 12-16,0-3-12 0,0 4 4 0,-1-3-2 16,3 2-4-16,2 2-2 0,4-1-8 0,4 1-10 15,6 1-30-15,0 3-49 0,4 0-31 0,5 0-31 16,3 0-42-16,3 0-8 0,0 0-17 0,0 0-21 16,0 0-19-16,13 0-21 0,-3 0-6 15</inkml:trace>
  <inkml:trace contextRef="#ctx0" brushRef="#br1" timeOffset="53821.36">20491 7993 1307 0,'3'7'39'0,"1"-1"24"0,-2-1 6 16,1 0 30-16,0 0 2 0,2 2 3 0,-2-1 20 16,1 3-1-16,-1 6-26 0,-2 2 1 0,-1 2-1 15,0 4-17-15,0 2-1 0,0 2-33 16,0 3-16-16,0-5 6 0,0 2 2 0,0-3 5 15,-11 1 4-15,11-1-22 0,-8-1-2 0,8-2-10 16,0 0-20-16,-6 1 7 0,6-1-18 0,-9-2 20 0,2 4-2 16,4-6-6-16,0-2-33 0,-1 0-23 15,1-4-42-15,-1-2-52 0,2-1-11 0,2-4-67 16,0-1-29-16,0-2-44 0,0-1-60 0,0 0-33 16</inkml:trace>
  <inkml:trace contextRef="#ctx0" brushRef="#br1" timeOffset="54798.78">21011 8107 1039 0,'0'0'-6'0,"0"0"6"0,0 0-4 16,0 0 1-16,0 0 1 0,0 0-6 0,0 0 4 15,0 0 3-15,0 0-3 0,-10 0 8 0,10-6-1 16,0 6-12-16,0 0 15 0,0-8-6 0,0 8 3 16,-8 0 7-16,8 0-5 0,0 0 5 15,0 0 22-15,0 0 17 0,0 0 9 0,0 0 11 16,0 0-15-16,0 0 1 0,0-11 0 0,0 11-16 16,0-8-9-16,0 8-8 0,0 0-7 0,0-7 15 15,0 7-6-15,0 0 4 0,0-7-8 0,0 7-4 16,0-3 7-16,0 3-5 0,0 0 16 0,0 0-6 15,0 0 11-15,0 0 8 0,0 0-11 0,0 0-7 16,0 0-2-16,0 0-13 0,0 12 15 0,0-5 13 16,0 2-2-16,0-3 8 0,0 4-16 0,0-4-9 15,0 5 9-15,0 0 0 0,-11 0 7 0,11 4 8 16,-9 0-6-16,9 3 20 0,-11 2-6 16,1 3 0-16,2-1-7 0,0 4-28 0,0 1 21 15,-2 1 13-15,2 3-3 0,-2 1 22 0,1 1-7 16,-1 0-16-16,5 3 1 0,-3-4-12 0,2 0-25 15,2-2-7-15,-5-2 0 0,5-5-19 0,-3-2 10 16,1-2 0-16,2-4-1 0,-1-7 22 0,1 1-3 16,1-5 3-16,2-4-10 0,-3 0-4 0,1 0 4 15,3-13-9-15,-1-1 5 0,-1-4 2 0,2-2-7 16,0-4-4-16,0-3 1 0,0-3-25 0,13-3-18 16,0-1 1-16,2 1-10 0,0-3 25 15,4 1 16-15,1 1-11 0,-1 1 18 0,3 1-2 16,2 2-7-16,-3 1 25 0,2 3-27 0,-1 0-23 15,2 4 12-15,-5 1-5 0,3 2 14 0,-5 1 13 16,-1 6 11-16,2 0-17 0,-1 2 11 0,0 3-3 16,1 0-4-16,1 2 9 0,1 3-7 0,0 1 7 15,2 1-5-15,-1 0 1 0,-4 0 4 0,1 0-2 16,-3 11 2-16,-1 0 0 0,-3 1-7 0,-3 0 5 16,0 2 0-16,-8 1 0 0,0 2 0 0,0 2 4 15,0-1-4-15,-18 2 6 0,-4-1 3 0,2 1-7 16,-6-3-3-16,1-1-14 0,0-2-4 0,-2-2-16 15,0-3-14-15,3 2-6 0,1-6 9 0,1 3 20 16,1-2 8-16,2 1 22 0,0-2-4 16,5 0-7-16,3-1 7 0,1 0 6 0,7 0-2 15,3 0-4-15,0 1 7 0,0-1-7 0,0 2 8 16,19-1 3-16,-5 0-7 0,3 1 20 0,0 3 6 16,-4-1 10-16,-1-2-3 0,-1 1-16 0,-2 0-16 15,1 0 1-15,-1 4 5 0,1-1 0 0,-2 0-5 16,0 1-6-16,0 3-3 0,2 1-6 0,0-1 9 15,0 1-2-15,-1 1 8 0,-1 0-43 0,2 2-48 16,0-1-52-16,2-1-85 0,0 1-39 0,1 0-30 16,-5 0-25-16,5-3-29 0,-3-1 22 15</inkml:trace>
  <inkml:trace contextRef="#ctx0" brushRef="#br1" timeOffset="55056.08">21634 8103 1130 0,'0'0'-10'0,"0"13"14"0,0 0-2 16,0 1 6-16,0 2 38 0,0-1-2 0,0-1 37 0,0 6 23 15,0 3-23-15,0 2-2 0,0 2-41 16,0 2-24-16,0 1-8 0,0 2 0 0,-15 0-8 16,6-1-38-16,-3-2-39 0,2-2-49 0,-1-2-43 15,-3-2-35-15,4-7-35 0,2-1-48 0</inkml:trace>
  <inkml:trace contextRef="#ctx0" brushRef="#br1" timeOffset="55220.24">21615 8385 1623 0,'4'-9'8'0,"5"4"0"0,0 2 6 0,-1-1 5 16,0 4-9-16,0 0 16 0,2 0 10 0,0 0-3 15,-2 0-2-15,-1 0-9 0,0 10-20 16,1-10-6-16,-3 8 2 0,1-8-12 0,4 9-31 16,-4-1-27-16,-1-8-58 0,1 7-62 0,2-1-48 15,1-1-61-15,1-2-22 0</inkml:trace>
  <inkml:trace contextRef="#ctx0" brushRef="#br1" timeOffset="55486.68">21934 8111 1943 0,'0'0'2'16,"0"0"-5"-16,0 0 3 0,0 0-2 0,0 0 17 15,0 11 39-15,0-2 27 0,0 3 51 0,0 2 6 16,0 5-27-16,0 0-1 0,0 4-18 16,0 0-25-16,0 4 6 0,0-1-25 0,-13 6-41 15,1-2 9-15,2 2-12 0,1 4-1 0,1-1 1 16,-1 3-4-16,1-1-2 0,1-2-10 0,1 0 26 16,0-3-16-16,-1-3-28 0,4-3-40 0,-2 0-84 15,4-4-61-15,-1-2-57 0,2-3-56 0,-2-2-21 16,1-2-52-16,1-4-21 0</inkml:trace>
  <inkml:trace contextRef="#ctx0" brushRef="#br1" timeOffset="56570.68">22688 8431 1369 0,'-5'0'31'0,"5"0"19"0,-6 0 16 16,2 0 15-16,4 0 14 0,0 0 31 0,0 0 21 15,0 0 45-15,0 0-12 0,0 0-5 0,0 0 8 16,0 0-31-16,0 0-22 0,0 0-21 0,0-9-37 16,0 9-27-16,0-11-17 0,0 3-6 0,15 1-13 15,-2-2-6-15,3 1 1 0,-4 0-8 0,6-3 4 16,-4 1-7-16,3-2 4 0,-1 0-6 15,1-2-1-15,0 1 3 0,1-1 5 0,-2 3 4 16,2 0-7-16,-4 1 8 0,0 2-1 0,-3 1-7 16,-3 3 8-16,1 1-6 0,-4 3-4 0,-2 0 14 15,-1 0 0-15,-2 0 15 0,0 13 2 0,0 0-8 16,0 2-2-16,0 0-4 0,0 2-8 0,0 1-2 16,-14 2-4-16,3 1 6 0,3 2-2 0,0 0-2 15,-1 3 9-15,1 3-7 0,0 2 32 0,0 3 11 16,-2 0-7-16,2 3 3 0,0 1-25 0,0 0-9 15,-1-1-5-15,3 1 0 0,-2-2 5 0,0-2-8 16,-3-4 6-16,3-1-3 0,-2-3-10 0,1-3 13 16,3-2-37-16,-2-3-48 0,1-5-46 0,0 0-100 15,0-1-49-15,1-5-93 0,3 0-82 0,-2-2-81 16,5-2-27-16</inkml:trace>
  <inkml:trace contextRef="#ctx0" brushRef="#br1" timeOffset="56829.18">23003 9095 2377 0,'0'8'19'0,"-10"-3"25"0,10-1 22 0,-10-2 94 16,1-2 39-16,9 0 33 0,-8 0 13 0,-5 0-47 15,0-13-34-15,-8 4-3 0,-1 9-14 0,-2 0-36 16,-4 0-16-16,-4 0-29 0,-3 0-11 15,-1 0-2-15,1 0-2 0,2 0-16 0,2 0-30 16,-3 8 6-16,4-8-11 0,-1 8-6 0,1-8 20 16,3 10-17-16,-2-10 3 0,4 6-56 0,-1-1-41 15,6-5-65-15,1 0-66 0,6 0-18 0,4 0-52 16,4 0-41-16,5 0-67 0,0 0-70 0,0 0-40 16,0 0-69-16,19 0 95 0</inkml:trace>
  <inkml:trace contextRef="#ctx0" brushRef="#br1" timeOffset="65313.24">20073 7014 728 0,'0'10'0'0,"0"-10"1"16,0 0 5-16,0 0 10 0,0 0 32 0,0 0-5 15,0 12 33-15,0-12 35 0,8 0-12 0,-8 0 31 16,0 0 0-16,11 0-46 0,-11 0-3 0,8 0-9 16,-8 0-34-16,5 0 17 0,-5 0 4 0,0 0-1 15,0 0 25-15,0 0 0 0,0 0-12 0,0 0 10 16,0 0-4-16,0 0 7 0,-13 10 12 0,13-10-13 16,-11 11-12-16,3-5-7 0,0-6 20 0,8 7 2 15,-11-7 14-15,11 0-1 0,-5 0-27 16,2 0-4-16,-2 0 1 0,2 0 0 0,-3 0 3 0,2 0 12 15,-5 0-19-15,1 0-11 0,-1 11 10 16,-5 0 13-16,-1-3-4 0,-3 3-6 0,-4-2 1 16,-4-1-12-16,2 2 16 0,-1-3-1 0,1-1-19 15,-1 0-8-15,2-2-20 0,-2 4 23 0,4-3-5 16,-1 5-2-16,2-3-3 0,-2 1-16 0,0 2-2 16,0-2-6-16,3 4 14 0,-1-3 2 0,0 0 9 15,2 0-22-15,-1-1-2 0,1 0 2 0,1-1 22 16,-1 0 0-16,-1-2 16 0,1-1-15 15,-2 1-9-15,0-1 14 0,-2 2-10 0,1-3 16 0,2 1-9 16,2 3 7-16,-2 1 0 0,0 1-6 16,5 0-19-16,-2 2-3 0,3 3-3 0,-1-1-6 15,5 2-3-15,-3-2 1 0,0 2-15 0,2-1 6 16,1 1 9-16,-2-3-9 0,5 1 6 0,-2-3-3 16,-1 1-6-16,0-1 6 0,3-2-3 0,-2 0-6 15,0-1 6-15,0-2-3 0,0 3 0 0,0-2 9 16,2 2-9-16,-3-2 9 0,2 3-1 0,-1 1 4 15,3-1-6-15,-1 2 3 0,-2 2-1 0,4-1-13 16,-1 4 16-16,-2-2-8 0,3 0-6 0,0 0 3 16,-2 0 6-16,2 0-3 0,0 0 6 15,1 1-6-15,2-1 3 0,-3 2-9 0,4-1 6 0,0 0 0 16,0 2 0-16,0-1 0 0,0 3 0 0,0 0-5 16,0 0-1-16,0 2 15 0,10 0-18 15,-10 2 20-15,8 0-8 0,-8-1-6 0,12 1 6 16,-5 0 0-16,-2-1 0 0,-5-2 0 0,6-1 3 15,2-1-9-15,-5 1 6 0,0-3 0 0,0-1-12 16,2 2 15-16,-2-3-15 0,2 0 3 0,1-1 6 16,-1 0-3-16,3 4 3 0,0-6-8 0,3 4 8 15,-2 1-12-15,3 0 12 0,1 2-5 16,-1 1 10-16,-1 0-2 0,5 0-11 0,-5 3 8 16,1-1-3-16,3 0 0 0,-6-1 6 0,4-3-9 0,0 1 3 15,-3 0-5-15,3-1 5 0,-2-2 9 16,5-1-18-16,-2 1 12 0,4-1-14 0,-1-1 14 15,-1 4-3-15,3-6 9 0,-2 4-12 0,5-1 3 16,-1 0 3-16,-4 0-11 0,4-1 8 0,-2 0 6 16,1-1-14-16,-1-1 5 0,0 1 3 0,3-3-8 15,0 0 16-15,-1 1-7 0,0 2 2 0,2-4-12 16,-1 2 4-16,-2 1 3 0,3-2 10 0,-1 2-5 16,-1 0 8-16,3 0-16 0,-2 1 8 0,0 0 0 15,-1 1-6-15,2-2 3 0,-1 1 1 0,-3-1-1 16,2 1 8-16,-2 1-2 0,-2-1-3 15,0-2 3-15,0 1-9 0,-2-1 9 0,0-1 0 16,2 1-6-16,-4-2 0 0,2 0-2 0,1 1-1 16,0-2 3-16,-2 2 3 0,3-1 3 0,1 1-9 15,-1-1 3-15,2 1-3 0,0 1-5 0,2 1-3 16,-2-3 12-16,3 0-4 0,2 3 9 0,-1 0 5 16,4 1-5-16,-1 0 2 0,1 1-13 0,1-2 13 15,2 4-7-15,-2-1 2 0,6 0 11 0,-4 1-19 16,1-1 10-16,1 2-4 0,0-1-1 0,-1 2 8 15,-1 0-13-15,2-1 3 0,0 1-1 0,-1-1 3 16,-1-1 9-16,0-1-12 0,0 0 17 0,2-2-11 16,-1 0-5-16,0-1 5 0,0-3-6 0,-1 3 15 15,0-1-4-15,-1-3-5 0,1 2 6 0,1-1-17 16,-1 1 11-16,4 1-3 0,-1-1-3 16,4 1 12-16,0-1-9 0,1 2-5 0,0 2 10 15,0-1-18-15,1 2 16 0,-1-2 2 0,0 1-4 16,-3-2 7-16,4 2-2 0,-4-2 3 0,0-2-6 15,-2 1-3-15,0-2 0 0,-1-2 9 0,-2 1-1 16,2-3-2-16,-2 0-3 0,0 1 0 0,-2 0-8 16,2-1 11-16,0 1-3 0,0 1-12 0,0 1 7 15,0 1 2-15,0-2 0 0,-1 3 12 0,-1-1-4 16,1 2-8-16,-2-3 1 0,0 2-1 0,0 0-3 16,-1-3 9-16,-2 1-3 0,-5-1-3 0,3-2 0 15,-1 0 3-15,-2-1 3 0,1-2-3 16,-1-1 0-16,-3 0 0 0,3 0-6 0,-1 0-2 15,2 0 13-15,0 0-5 0,0 0-5 0,0 0 11 16,2-8-15-16,1 8-2 0,0 0 17 0,2 0-1 16,1 0-5-16,-4 0 14 0,0 0-14 0,0 0 3 15,2 0-8-15,-3 0-4 0,-3 0 4 0,1 0-1 16,-3 0 8-16,1 0-2 0,0 0-5 0,-4 0 5 16,2 0 3-16,-3-13-6 0,0 3 9 0,0-1-15 15,1-1 9-15,-2-1 0 0,1 0 0 0,0-2 3 16,-3 1-3-16,5 0 6 0,-1 0-6 0,-2 0 5 15,2 0-5-15,0-1-3 0,-1 1 9 16,1 2-12-16,1-3 3 0,-3 2 9 0,0-2-6 0,1 1 0 16,-2 0 6-16,1-2-6 0,2 1-3 15,-4 0 11-15,3 0-8 0,-2-1-14 0,2 1 23 16,0 0-21-16,-1-1 18 0,1 1 0 0,0-1-15 16,1 1 12-16,1-1-8 0,-3-1 10 0,0 0-13 15,1 1 5-15,0-3 8 0,-1 0-2 0,0 0-3 16,-2-1 3-16,1-2-14 0,-1 2 0 0,-1-3 5 15,0 3 14-15,0-1-2 0,1 4-9 0,-4 0 6 16,3 1-8-16,-3 0-4 0,1 2 9 0,-4 0 0 16,1 1-5-16,0-1 13 0,0 1-11 15,-3-1 9-15,2 1-9 0,-1 0-5 0,1 1 5 0,0 0 9 16,-1 1-1-16,-1 0 1 0,4 1-3 16,-4 0-9-16,3 1 12 0,-2-1-12 0,4 2 12 15,-5-3-6-15,3 1-9 0,-2 1 12 0,1-1-9 16,0 0 6-16,-2-1 6 0,0 0-3 0,0-1-6 15,0 0 3-15,0-2-3 0,0 1 9 0,0 0-12 16,0 2 6-16,0-1-5 0,0 0-6 0,0 2 16 16,-8 2-2-16,8-1-3 0,0 2 0 0,0 1-3 15,-9 2 3-15,9 0 3 0,0 1-1 0,0-2-2 16,-7 2-6-16,7 0 6 0,-5-1-2 0,4-1 2 16,-3 1 0-16,3 0 3 0,-2-4-3 0,3 2 6 15,-5-2-6-15,4 0 2 0,-2-2 1 16,1 1-1-16,-1 0 4 0,-1-2-14 0,1 1 5 15,0 1 1-15,1 1-9 0,-2-1 16 0,-1 2-5 16,4 2 0-16,-3-2 6 0,1 1-9 0,2 0 8 16,-4 0-2-16,2 2 2 0,-4-3 1 0,2 2-11 15,-1-1-1-15,0-1 3 0,-2-2-2 0,-2 3 2 16,1-2 6-16,1-3 5 0,2 2-5 0,-2-1 8 16,-1 1-14-16,2 0 3 0,1 1-8 0,1 3 13 15,2-1-2-15,-3 2-6 0,3 2 12 16,3 0-9-16,-4 2-3 0,4-2 3 0,-1 1 3 0,-1-2-6 15,0 1 11-15,-1-1-2 0,0 0-6 0,-2-2-8 16,-1-1 13-16,2 0-8 0,-5-2 3 16,3 2 0-16,0-3 6 0,-2 1-9 0,2-1 14 0,-2 1-8 15,3 0-3-15,-2 1 3 0,1-1-11 16,3 3 10-16,0-2-2 0,0 3-5 0,0 1-1 16,1-1 1-16,0 2-1 0,1-2 11 0,-3-1 4 15,1 4-4-15,1-4 4 0,-2 2-12 0,0 0 3 16,-1-3-6-16,2 0-5 0,-2 1 14 0,-2-3-6 15,1 4 1-15,2-3 16 0,-3 0-17 0,2 2 6 16,0-1 5-16,1 0-17 0,-1 1 9 0,1 0 0 16,0 0-11-16,-1 0 17 0,2 0-6 0,-3 0 0 15,1 4 5-15,-2-4-10 0,-2 0-4 16,5-1 1-16,-4 1 14 0,0-1-9 0,0-1 9 16,-2-1 2-16,1 1-8 0,1-1 0 0,0-1 5 15,-1 1-16-15,-1-2 8 0,-1 3 3 0,3-1-2 16,-3 2 7-16,2 0 4 0,1-2-9 0,-3-1 0 15,3 5-3-15,-2-3-3 0,2 2 4 0,-1 0 7 16,3 0-5-16,-2-1 3 0,1 0-3 0,-2 2-8 16,3-1 8-16,-2 0 0 0,0-3 5 0,-2 2-5 15,-1-3-3-15,3 1 6 0,-4 0-6 0,1-2 6 16,-1 1 5-16,-2-2-13 0,3 3 5 0,-3-2-3 16,3 1-8-16,-5 2 14 0,5-2-6 0,-3 2 9 15,1 0-4-15,0 0-2 0,-1 0-3 16,3 2 3-16,-2 0 3 0,-1-1 3 0,0 0 0 15,0-1-15-15,-1 0 9 0,0-1-3 0,-3-2 12 16,-1 1-6-16,-1-4 2 0,-1 0 1 0,-2-2-6 16,-3-2 0-16,-2 1 3 0,0-2-1 0,-2 1-4 15,0 1 7-15,-1-1-8 0,1 1-5 0,4 3-6 16,1 2 19-16,0 2-10 0,3 1 8 0,5 2 5 16,-4 1-13-16,6 2 7 0,0 0-5 0,1 2 1 15,1-2 2-15,1 1 0 0,-4 0 0 16,1-2 0-16,0-1-6 0,-1-1 9 0,-1 0-3 15,-4-1 3-15,2-2-3 0,-1-1-3 0,-4-1 9 0,2 1-6 16,0-1 5-16,0 0 1 0,-2 2-15 16,1-2 18-16,1 4-4 0,2 0-16 0,2 2 17 0,1 0-15 15,1 2-2-15,2 1 20 0,0 1-9 16,1-1-3-16,4 2 8 0,-1 0-19 0,-1 0 11 16,3 0 9-16,-1 0-9 0,1 0 6 0,-3 0-3 15,1 0-5-15,1 0 5 0,-2 8 8 0,0-8-5 16,-2 0 2-16,5 6 4 0,-3-6-15 0,0 0 9 15,2 0-3-15,-1 0 0 0,2 0 8 0,-1 0-2 16,2 0-6-16,-1 0 5 0,0 0-7 0,1 0 2 16,0 0 3-16,-1 0-3 0,0 0 5 0,-1 0-8 15,-1 0 6-15,-1-9-8 0,-3 3 8 0,1-1-3 16,-4-2-3-16,3 3 14 0,-3-3-14 16,-1 2 0-16,-2-2 6 0,1 3-9 0,-1-1 6 15,0-1 9-15,1 2-4 0,3 0-5 0,2 0 3 16,-2-1-6-16,2 3-2 0,1-2 2 0,1 2-5 15,-2-2 8-15,1 1 2 0,-3-1 4 0,-2 1 2 16,1-1-8-16,0 2 3 0,-1-1 0 0,-2 0 2 16,2 0-5-16,-2-1-2 0,-2 3-1 0,4 0 3 15,0-1 0-15,0 2 3 0,-1-1-1 0,5 3-2 16,-4-2-2-16,4 1 4 0,-2 0-7 0,4 1-1 16,-2 0 6-16,-1 0 9 0,1 0-6 0,0 0 2 15,-2 0 4-15,2 0-15 0,-2 0 3 0,0 0 8 16,1 0-10-16,-2 0 11 0,-3 0-1 15,1-11-10-15,2 11 5 0,-1-9 0 0,1 9-8 16,1 0 13-16,0-5-2 0,4 5-9 0,1 0 17 16,-1 0-11-16,3 0 0 0,0 0 6 0,0 0-9 15,2 0 3-15,2 0 0 0,-1 0-9 0,1 0 4 16,-2 7 5-16,3-7-6 0,-2 0 18 0,1 0-4 16,0 0-5-16,2 0 5 0,0 0-10 0,-2 4 5 15,2-4-3-15,-2 0-3 0,2 0-6 0,-2 0 3 16,4 0 6-16,-3 5 6 0,0-5 0 15,-1 0-9-15,2 0 6 0,-3 3-12 0,2 0 15 0,0-2-3 16,-3-1-6-16,2 0 6 0,-3 2-6 16,2-1 3-16,0-1 11 0,0 0-11 0,-3 0 3 15,-1 0 0-15,2 0-11 0,0 0 8 0,0 0-3 16,0 0 6-16,0 0 0 0,2-10-3 0,1 10 5 16,2 0-13-16,-2 0 10 0,2 0 1 0,2 0-8 15,-3 0 16-15,4 0-14 0,0 0 3 0,0 0 3 16,0 0-6-16,0 0-3 0,0 0 12 0,0 0-8 15,0 0-1-15,0 0-6 0,-1 0 3 0,1 0 0 16,0 0 12-16,-2 0-6 0,2 0-39 0,0 0-63 16,-2 0-92-16,1 7-81 0,1-1-60 0,0-1-53 15,0 2-52-15,0 0-55 0,0 0-68 16,14 2-97-16,-1-1 24 0</inkml:trace>
  <inkml:trace contextRef="#ctx0" brushRef="#br1" timeOffset="69972.17">27391 13566 2526 0,'0'-2'20'15,"0"0"13"-15,0 2 25 0,0 0 39 0,0 0 24 16,0 0 20-16,10 0 13 0,2 0 0 0,-12 0-29 15,8 0 7-15,-8 0-19 0,7 0-24 16,-7 0-19-16,0 0-37 0,0 0-30 0,0 0-6 16,0 0 11-16,0 0 2 0,0 0 25 0,0 0 34 15,0 0 11-15,-12 0 10 0,2 0-1 0,1 0-37 16,-4 14-15-16,0 3-15 0,-2 4 7 0,-1 2-5 16,-1 8 5-16,-3 5 3 0,0 6-27 15,0 3 14-15,-4 4-11 0,1 2-3 0,0-2 6 0,-1 2-14 16,1-1 6-16,-1-4-11 0,-2-3 6 0,3-3-14 15,-4-7 2-15,3 1 25 0,3-5-11 16,-1-4 13-16,4-1-10 0,0-3-8 0,1-4 5 0,2 2 0 16,1-1 10-16,5-3-12 0,-3-2-7 15,3-3 1-15,1 1 0 0,5-5-21 0,0-3-32 16,0-1-28-16,3-2-11 0,0 0-15 0,0 0 18 16,0 0 25-16,0-13 1 0,0-1 33 0,13 2-9 15,0-3-45-15,0-1-33 0,4 0-47 0,-4-1-35 16,3 3-16-16,-2-3 6 0,2 1-11 0,0-1 10 15,3-2 6-15,-1-4 10 0,0 2 36 0,0-2 22 16,1-2 43-16,-1-1 10 0,-1 1 26 0,-3 0-4 16,-5 3-13-16,1 1 11 0,-1 5-1 0,-3-2 45 15,2-1 22-15,2 1 3 0,1 0 21 16,0 0 26-16,0 1 41 0,3 2 55 0,1-2 31 0,-1 4 22 16,-1 5 35-16,-3 3-6 15,-2 5-12-15,0 0-45 0,-3 0-50 0,-2 0-40 0,1 16-25 16,-2-4-6-16,-2 1-13 0,0-2-12 0,0 2-1 15,0 0 1-15,0 0-6 0,0 2 7 16,0 1-19-16,0 2-9 0,0 0 5 0,0 2-10 16,8 1 24-16,-8 0-6 0,8 4-3 0,-8 2 1 15,8-1-8-15,0-2 6 0,-3 2-27 0,0-4-58 16,1 1-29-16,-3-3-83 0,4-2-38 0,-1-4-19 16,-2 3-53-16,3-4-19 0,-2-1-53 0,1-2-7 15</inkml:trace>
  <inkml:trace contextRef="#ctx0" brushRef="#br1" timeOffset="70253.77">27315 14109 2687 0,'-5'0'24'16,"3"13"12"-16,2-13-6 0,0 11-8 0,0-3-26 15,0-8 13-15,0 0 41 0,0 0 26 0,0 0 28 16,0 0-8-16,0 0-13 0,0 0-7 0,0-11-14 16,-15 2-19-16,-2 9-21 0,2-7-10 0,-3 7-12 15,-1 0 10-15,1 0-10 0,-2 0 2 0,-2 0-2 16,0 0-7-16,5 0 21 0,-4 0-14 0,5 0 3 16,1 0 7-16,0 0-18 0,3 0-1 0,2 0-18 15,2 0-40-15,2 0-28 0,0 0-67 16,4 0-45-16,-1 0-62 0,3 0-77 0,0 0-23 15,0 0-50-15,0 0-34 0,16 0 31 0</inkml:trace>
  <inkml:trace contextRef="#ctx0" brushRef="#br1" timeOffset="70708.75">28025 13968 1712 0,'21'0'16'0,"-3"0"34"15,3 0 16-15,-5-7 16 0,2 7 14 16,0-8 8-16,-6 8 33 0,1 0 13 0,-2 0 13 16,-5 0-7-16,-1 0-24 0,0 0-27 0,-2 0-31 15,-3 0-8-15,0 0 3 0,0-12 19 0,0 12 22 16,0 0-11-16,-16-7-14 0,-1 7-9 0,-1 0-31 16,-4 0-11-16,0 0-9 0,-2 0-7 0,-6 0-8 15,0 0-3-15,-3 0-14 0,-1 0 4 0,-3 0 3 16,2-10 5-16,1 10 13 0,-1-9-26 0,0 9 8 15,3-12 3-15,1 6-11 0,0 0 13 16,3 1-12-16,1-2-16 0,5 2-22 0,5 0-14 16,-1-2-34-16,6 3-28 0,2-2-16 0,4 2-17 0,1 1-36 15,4 3-26-15,1 0-26 0,0 0-32 16,0 0 16-16,0 0-16 0,14 0-18 0,-2 0-47 16,1 0-55-16</inkml:trace>
  <inkml:trace contextRef="#ctx0" brushRef="#br1" timeOffset="71024.03">27827 13947 1591 0,'0'8'26'0,"0"-8"10"0,0 7 13 15,0-3 24-15,0 1-5 0,0-2 28 0,0 3 13 16,0 3 16-16,0 1 23 0,0 3-24 0,0 1 11 16,0 3-3-16,0 1-21 0,-13 0-4 0,13 2-31 15,-11 2-34-15,2 0-5 0,-1 1-2 0,2 2 8 16,2 2-1-16,-3 1-11 0,1 2 0 0,-4-1-17 16,3 2 1-16,1-2-8 0,3 1-14 15,1-3 2-15,-1-1 5 0,2 0 0 0,-1-4-2 0,2-2-32 16,2 0-43-16,0-3-63 0,0-2-53 15,0 0-51-15,0-5-48 0,0 1-53 0,0-3-62 16,0 0-82-16,10-1 33 0</inkml:trace>
  <inkml:trace contextRef="#ctx0" brushRef="#br1" timeOffset="71760.77">28352 14172 1826 0,'0'0'12'0,"0"0"-8"0,0 0 3 16,0 0 3-16,0 0 1 0,0 0 34 0,0 0 18 16,0 0 8-16,0 0 9 0,0 17 6 0,0-1-11 15,-13 4-1-15,13 4-13 0,-14 0-26 0,1 3-2 16,5 3-16-16,-1 1-15 0,0-2 1 0,1 3-3 16,1-2 17-16,2 0 14 0,-1-4 3 15,0-3-8-15,1-2-3 0,2-2-5 0,0-6-23 16,0-2 8-16,3-4-10 0,0-3 5 0,0-4 31 15,0 0 7-15,0 0 4 0,0 0-8 0,0-17-12 16,0 0-17-16,0-1-15 0,0-3 8 0,0-3-14 16,0-2 4-16,0-5-24 0,0 1-12 0,14-1 5 15,0 1 1-15,0-3 30 0,4 1 5 0,2 0 11 16,-1 1 1-16,5-1 3 0,1 1 1 0,0 0-11 16,4 1 4-16,-4 4 0 0,2 1-3 15,0 4 10-15,0 3 29 0,0 2 30 0,-1 3 27 16,0 1 18-16,-4 2-21 0,3 6-35 0,-3-2-20 15,-2 3-26-15,-3 3-4 0,-3 0 0 0,0 0-8 16,-6 0 1-16,2 0-5 0,-4 13 12 0,-3-1-3 16,-3 1 3-16,0-2-8 0,0 1-9 0,0 1 10 15,-19 1-5-15,3 0 10 0,-3-1 4 0,2 0-10 16,-4 0 6-16,-1 0-10 0,0 0 0 16,0-1 0-16,-2 0-10 0,1 0 10 0,2-1 0 15,4-2 7-15,0 2 10 0,4-4-13 0,0-1-1 16,5 1 1-16,2-1 6 0,1-2 1 0,2-1-1 15,3 2-3-15,0 1 2 0,0-2 3 0,0 0 2 16,0 4-3-16,9-2-15 0,-9 3 4 0,18-2 2 16,-7 0 3-16,0 2 9 0,1 0-3 0,0 3 10 15,0-4 10-15,-1 5 4 0,4 1 2 0,-3 2-16 16,3 0-18-16,-3 0 8 0,1 2-4 0,-2-1 3 16,1 0 6-16,-4-2-23 0,0-3 5 15,2 1-5-15,-6-5-24 0,0-1-52 0,-1-2-67 16,-3 1-64-16,3-3-60 0,-1-1-24 0,1 0-36 15,-2 0-44-15,4-2-54 0,0 0 55 0</inkml:trace>
  <inkml:trace contextRef="#ctx0" brushRef="#br1" timeOffset="72043.25">29116 14021 1885 0,'0'-5'8'0,"0"1"-4"16,0 4-2-16,0 0 0 0,0 0-2 0,0 12 37 16,0 7 26-16,0 7 37 0,0 4 34 0,0 1-13 15,0 4 28-15,0 3-29 0,-16 0-33 16,2 4-18-16,6-4-49 0,-4-1-17 0,12-5-6 0,-10 0-10 15,0-2-68-15,0-5-34 0,5-4-75 16,-4-1-84-16,5-5-43 0,-1-2-62 0,5-5-87 16,-7 0 50-16</inkml:trace>
  <inkml:trace contextRef="#ctx0" brushRef="#br1" timeOffset="72199.98">29074 14326 2579 0,'-11'0'42'15,"11"0"8"-15,0 0-5 0,0 0 2 0,0 0-51 16,0 0-5-16,0 0 2 0,0 0 2 0,0 10 9 16,15-10-2-16,-7 7 1 0,2-7-59 0,0 8-20 15,1-1-62-15,3-7-57 0,-1 4-37 0,3-1-69 16,0 0-12-16,-1-3-39 0,3 0-12 0,1 0 53 16</inkml:trace>
  <inkml:trace contextRef="#ctx0" brushRef="#br1" timeOffset="72508.07">29482 13989 2178 0,'0'0'6'0,"0"-2"3"0,0 2-3 0,14 0-3 15,-14 0-5-15,0 0 23 0,10 0 38 16,-10 12 36-16,0 1 21 0,0 2 38 0,0 1 0 15,0 5-8-15,-13 2 9 0,-1 4-42 0,3 0-23 16,-1 6-15-16,-1 1-12 0,-2 2-8 0,1 3 2 16,-2-1 14-16,1 5-14 0,-1-3-3 0,0 3-4 15,2-1-22-15,0-2 0 0,1-1-23 0,1-2-5 16,2-1-5-16,2-4-3 0,-1-1 18 0,1-2-15 16,3-3 8-16,0-2-3 0,3-3-3 0,-1-3-7 15,0-3-50-15,1-3-34 0,2-3-51 0,0-4-41 16,0 0-46-16,0-2-61 0,0-3-66 15,12 0-125-15,-12 0-61 0,12 0-27 16</inkml:trace>
  <inkml:trace contextRef="#ctx0" brushRef="#br1" timeOffset="74206.08">29866 14390 2438 0,'-6'-7'4'0,"0"7"3"16,3-9 2-16,1 5-1 0,2 0-3 15,0 0 5-15,0-3 19 0,0 0 36 0,0 0 13 16,0-1-18-16,0-1 1 0,13 1-29 0,-13 0-5 16,11-2 12-16,-3 2-20 0,3 1-19 0,-2-3 4 15,3 3-6-15,1-1 2 0,0 1 16 0,3 1-2 16,-2 1 27-16,3 2 8 0,3 3-12 0,-5 0-25 16,5 0-19-16,-3 14 0 0,-3 1 2 0,0 2 12 15,1 0-2-15,-6 7-12 0,-3-1 9 16,-6 1-6-16,0 2-1 0,0 0 2 0,0-1-4 15,-15 1 5-15,0-4 2 0,0 0 3 0,-3-3-6 16,-1 1 8-16,-2-5-3 0,-2 0 1 0,-2-3 4 16,-2 1-5-16,-2-4-4 0,1-1-5 0,-2 2 2 15,1-3 2-15,4-1 6 0,-4 1-8 0,4-1 3 16,1 0 9-16,6 2-3 0,2-1 8 0,-2-2-14 16,9 3-3-16,-2 1 10 0,3-3 2 0,3 1 16 15,5 1 10-15,0-1 5 0,0 0 7 0,0 0 4 16,0 2-1-16,17-2 5 0,-2 4 10 0,4-1-15 15,1-1-14-15,3 0-12 0,3 0-3 0,4-3 3 16,-1-1 10-16,2 1-17 0,3-1-5 16,-1-1-3-16,-1 1-9 0,1-1 2 0,-3 1-15 15,0 2-7-15,0-2-70 0,-2 1-84 0,-1 1-96 16,-3 0-148-16,-1 0-93 0,0 0-208 0</inkml:trace>
  <inkml:trace contextRef="#ctx0" brushRef="#br1" timeOffset="75755.2">30616 14261 1885 0,'-11'-8'-5'0,"11"2"-5"0,-13 3-5 15,13-1 5-15,0 4 5 0,0 0 26 0,0 0 40 16,0 11 20-16,0 4 38 0,0 2 22 0,-16 4-16 16,16 8 41-16,-15 2-5 0,0 2-28 0,3 7 5 15,2 2-59-15,1 2-23 0,-4 1 3 0,2 2-12 16,0 2 5-16,-1-1 8 0,2 1-7 0,-3 1 3 16,-1 0-10-16,3 0-17 0,-2-2 3 15,2 1-20-15,0-1 8 0,-1-3 2 0,4-1 5 16,-4 0 8-16,2-4-8 0,-2-1 0 0,3-5-17 15,-4-2-2-15,0-4-6 0,0-2 3 0,-4-3 0 16,2-5 5-16,0-6-2 0,-2 1-3 0,1-4-5 16,-1-1 5-16,-1-3 5 0,3-2-3 0,-1-2 3 15,-3 0 0-15,-1-1-5 0,2 0-2 0,-4 0 5 16,-2 0-14-16,-1 0 14 0,-2 0-15 0,-3 0 4 16,-2 0 11-16,-2 0-11 0,-3 0 28 15,-1 0 3-15,0 0 21 0,-3 0 12 0,2-8-7 16,-4-2-10-16,-3 4-16 0,2-5-10 0,-3 1 8 15,-1-3 2-15,-4-2 9 0,0 0 26 0,-2-4-4 16,0 1 4-16,0-2-15 0,-1-3-21 0,1 1-11 0,-1-1-8 16,0 1-8-16,-1 0 5 0,1 0 3 15,1-1 8-15,0 2 0 0,1 3 6 0,-1-1 8 16,3 3-16-16,1 2 32 0,-1 0-13 0,5 2-1 16,2 3 20-16,0 1-32 0,2 1-1 0,2 3-13 15,2 0 2-15,0 0 0 0,-2-1 9 0,1 2 11 16,-3-2-11-16,-1 1 27 0,-2-1-7 0,-1-3-6 15,-1-1-6-15,0 2-28 0,0-4 3 0,3 1-3 16,-3 0 12-16,5 1-4 0,3-1 1 0,-2 1 0 16,3 1-6-16,3 4 9 0,2 0-21 0,1 0 20 15,2-1-5-15,2 3-3 0,2 0 17 16,1 0-11-16,0-1 14 0,3 1 11 0,-4-2 1 16,3 0-10-16,-1 1-4 0,0-2 8 0,0-1-9 15,-1 1 6-15,-2-2-9 0,1 2-23 0,0-3 15 16,2 3-3-16,-3-2 9 0,2 0-1 0,2 1-11 15,-3 1 3-15,7-1-8 0,-1 2 10 0,1-1-8 16,5 2 6-16,-2-1 6 0,5 1-12 0,-1 0 15 16,2 2-6-16,3-2 5 0,1 0 10 0,3 1-1 15,-1-1-6-15,1-2-11 0,2 1 0 0,1 0-6 16,0-5 6-16,-2 3-3 0,-2-4-9 0,1 0 15 16,-1 1-9-16,3-1 15 0,-3 1-9 0,1 0-6 15,0 0 6-15,1 2 0 0,1 1 0 16,1 0-9-16,0-1 15 0,0-1-18 0,0 2 15 15,0-2-6-15,0-2-9 0,0-1 18 0,0-4-15 16,11-1 9-16,-11-2-6 0,0-4 0 0,10 0 3 16,-10-4 0-16,7-1-14 0,0-2 2 0,-3 0 0 15,-4-1 4-15,5 2 2 0,0-3 0 0,-2 0 6 16,2 1-6-16,-2 0 6 0,-2 2-6 0,3-6-2 16,-4 0 5-16,3 0 6 0,2-1-6 0,-2 0 9 15,0 1-6-15,5-2 3 0,0 2-15 16,0 0 9-16,0 0-6 0,4 3 3 0,-1-3 3 0,1 0-11 15,2 3 8-15,-3-1-3 0,1 1 12 0,-4 2-9 16,0 2 12-16,-1 2-6 0,-1 2-3 16,-5 5 0-16,2 2 0 0,-1 1 1 0,-2 4 4 15,0 0 13-15,0 2-6 0,0 0 8 0,0 3-11 16,2-1 9-16,-2 5-12 0,3-1-1 0,0 1 7 16,2 2-15-16,1-3 3 0,7 3-8 0,-2 0 8 15,4 0 9-15,0 0 5 0,4 10-2 0,-2-10 9 16,2 12-10-16,0-2 10 0,-3-10-7 0,1 9-5 15,-2-2-6-15,0-7-6 0,-4 8 9 0,1-8-20 16,-2 5 28-16,0-5-13 0,0 5 4 0,0-3 7 16,2 1-15-16,-3-1 15 0,5 0 0 0,2-2 11 15,2 3-17-15,-1 0 9 0,5 1-15 0,3 0 6 16,1 1 0-16,2-1-9 0,0 1 12 16,3-1-15-16,0 4 27 0,2-4-18 0,-1 4 11 15,1 0 4-15,4 3-9 0,-2-3 0 0,3 3-9 16,4 0 0-16,-1 0-3 0,3 0 30 0,-1 2-1 15,3-1-17-15,0 0 12 0,-2 0-30 0,2 1-6 16,-1 0 7-16,2 0-1 0,-3-1 3 0,2 0 9 16,-3 1 0-16,1-1-6 0,0 0 9 0,1-1-6 15,-1 0 6-15,-3-1-3 0,1 1 6 0,-2 2-9 16,1 0 24-16,0 0 8 0,-1 1-17 16,-2-2 12-16,1 2-24 0,-1-2-15 0,0 1 9 15,-2-3 9-15,-1 1-6 0,2-1-3 0,-2-1-6 0,1 0-3 16,-3-1 0-16,2-3 10 0,-4 1-4 15,3 1-9-15,0-3 18 0,0 2-8 0,-1-1 16 16,2 1-5-16,2 0-3 0,1 1 6 0,-1-1-3 16,-1 1 0-16,1 2-6 0,0-2 6 0,0 2-15 15,-2 1 18-15,1 0-12 0,-1 2-3 0,0-2 15 16,2 1-17-16,-2-2 22 0,-2-1-17 0,2 0 0 16,-3 1 6-16,1-2-5 0,-1-1 2 0,-2 1-3 15,0-2 12-15,1 1-9 0,-2 0 12 0,1 0-6 16,0-4-6-16,-2 2 0 0,1-2-6 0,-1 1 15 15,1-1-21-15,-4-1 24 0,2 1-9 0,0 1-3 16,-2 0 18-16,0-2-39 0,1 2 30 16,-4 1-12-16,2 1-11 0,-2-1 17 0,1 1-15 15,-3 1 0-15,2 1 1 0,0-4 8 0,-2 3-20 16,1 3 14-16,-1-3 6 0,0-1-8 0,-2 3 28 16,0-1-22-16,-1-1-16 0,-1 1-24 0,-5 1-44 15,0-3-33-15,-2 1-66 0,-2 0-64 0,-6 0-64 16,-1 1-100-16,0-1-90 0,0 0-106 0,0 2-117 15,-17-3-57-15</inkml:trace>
  <inkml:trace contextRef="#ctx0" brushRef="#br1" timeOffset="78184.82">15773 14793 2777 0,'0'-10'50'0,"0"-1"28"0,0 1 46 16,15 4 30-16,-2 0-9 0,4 1 27 0,-2 0-32 15,0 4 11-15,-2 1-20 0,-3 0-42 0,-10 0-14 16,0 0-50-16,0 0-14 0,0 0 25 0,0 9 38 16,0 1 18-16,0-3 5 0,0 2-3 0,-15 1 1 15,1 3-5-15,3 4 3 0,-3 3-24 0,-2 5-11 16,3 4-8-16,-2 4-16 0,-1 5-9 0,-3 5-31 15,-2 3 12-15,0 4 11 0,1 1-5 0,-3 2-1 16,-1 0-8-16,3-1 3 0,-3-3-6 16,2 0 11-16,0-5-8 0,0 0-12 0,0-4 15 0,3-2-6 15,0-3 5-15,2-5-2 0,1-4-9 16,0-2-2-16,5-5 11 0,1-4 0 0,1-4 0 16,3-2-18-16,2-5-35 0,3-2-34 0,1-2-62 15,0 0-62-15,0 0-32 0,0-15-34 0,17-2-6 16,-3-4 1-16,-2-6-14 0,3-2-13 0,1-2 26 15,0-4 27-15,0-4 30 0,3-4 66 0,1-2 28 16,1-1 44-16,1 2 30 0,2-2 14 0,-1-3 17 16,-3 2 22-16,0 6 44 0,-1 0 30 0,-5 4 40 15,-1 5 49-15,-2 4 3 0,-5 3 40 0,-1 4 18 16,3 5-38-16,0 3-10 0,0 2-51 0,0 5-46 16,6 2-17-16,-2 1-12 0,6 3-12 15,-4 0 2-15,5 13 3 0,-5 4-15 0,3 3-4 16,-4 4-7-16,1 5-5 0,-2 3 4 0,2 3 1 15,-2 1-10-15,0 4-7 0,0-1 2 0,-4 1 4 16,3-2-1-16,-3-1-8 0,1-2-41 0,-4 0-72 16,0-8-82-16,-5-1-115 0,0-4-96 0,0-5-64 15,0 2-89-15,0-5 5 0</inkml:trace>
  <inkml:trace contextRef="#ctx0" brushRef="#br1" timeOffset="78401.56">15812 15222 2923 0,'-11'0'-3'0,"0"0"-4"0,0 0-2 15,5 0 7-15,-6 0 23 0,0 0 16 0,2 0 5 16,2 0-3-16,-6-10-11 0,-2 10-9 0,-1-10-7 16,-2 1-8-16,-5 9-6 0,1 0 4 0,-2 0-4 15,-4 0 2-15,3 0 2 0,-1 0-2 0,4 0-9 16,3 0-24-16,3 0-59 0,4 0-76 0,1 9-46 15,9-9-53-15,3 9-38 0,0-9-17 16,15 10-52-16,3-10-72 0,-2 8 66 0</inkml:trace>
  <inkml:trace contextRef="#ctx0" brushRef="#br1" timeOffset="78691.53">16445 14995 2153 0,'14'-4'58'0,"2"3"33"0,-4 1 63 0,-2 0 24 15,-2 0-29-15,-2 0-36 0,-1 0-35 0,-5 0 15 16,0 0 16-16,0 0 14 0,0 0-15 16,0 0-41-16,-18 0-35 0,1 0-17 0,1 0-6 15,-6 14-4-15,-2-6-5 0,-1 1 8 0,-2-9-8 16,-3 10 0-16,1-4-3 0,-2-6 3 0,-2 6-2 15,0-1 7-15,1-5-23 0,4 0-40 0,0 0-26 16,2 0-43-16,0 0-17 0,4 0 0 0,0 0-34 16,5 0-6-16,1 0-25 0,6 0-28 0,4 0-35 15,3 0-70-15,3 0-62 0,0 0-44 16</inkml:trace>
  <inkml:trace contextRef="#ctx0" brushRef="#br1" timeOffset="78908.82">16218 15008 1968 0,'0'13'37'0,"0"-3"48"0,0-1 39 0,0 1 25 16,0 1 11-16,0-2 10 0,0 0-16 0,0-1 4 15,0 4-23-15,15 3-33 0,-15 0-2 0,0 1-26 16,11 2-16-16,-11 5-16 0,12 0-11 16,-12 4 4-16,0 1-11 0,0 2 6 0,0-1-15 15,0 2-3-15,0-2-7 0,0-1-5 0,0 1 0 16,0-3-2-16,0-2 2 0,0-2-37 0,0-1-27 15,0-4-47-15,0-1-57 0,0-2-34 0,-9-4-37 16,9-3-48-16,0 0-45 0,0-3-49 0,0 0-64 16,0-4-62-16,0 0 95 0</inkml:trace>
  <inkml:trace contextRef="#ctx0" brushRef="#br1" timeOffset="79567.23">16631 15154 1934 0,'3'0'8'0,"1"0"-4"0,-3 0 1 16,2 0 13-16,-3 0 22 0,0 0 58 16,0 18 35-16,0 0-2 0,0 3 16 0,0 1-41 15,0 1-36-15,-14 2 1 0,14 2-39 0,-10-1 2 16,10 0 10-16,0-3-12 0,0-1-5 0,0-2-8 15,0-4-3-15,0 2-7 0,0-2 5 0,0-1-14 16,0-3-7-16,0 1 9 0,0-4-8 0,10 1 12 16,-10-1-8-16,6-3-2 0,-6-1 6 0,0-5-7 15,0 0 15-15,0 0-8 0,0 0-7 0,0-15 5 16,0 0-7-16,0 1 7 0,0-5 0 0,0-1 2 16,-13-5 1-16,3-1-3 0,2-1 0 0,8-4-19 15,-10-2 10-15,10-1 0 0,0 0 14 16,0 0-3-16,0-3-5 0,0 4-6 0,0-2-5 15,0 4 12-15,15 2-5 0,0 0 12 0,-2 4-10 16,4 0 3-16,1 4 4 0,1 2-9 0,3 2-4 16,-2 3 4-16,7 4 5 0,-2 1-1 0,1 3 13 15,-3 2 6-15,0 1 7 0,0 3 9 0,-4 0 3 16,0 0 2-16,-1 0-6 0,-5 15-1 0,2-1-4 16,-7 1-5-16,3 2-14 0,-5 0-3 0,-6 0 1 15,0 2-12-15,0-1 16 0,0 1-9 16,-20-1 0-16,0 2 12 0,0-2-10 0,-2 0-2 0,0-2-2 15,1 0-5-15,1-1 7 0,-4-1-2 0,2 0 2 16,6-3 7-16,-2 0-10 0,1-2 8 0,3-1 5 16,6 0-13-16,0-2 6 0,2-2 2 15,0 0-10-15,4 1 12 0,2-3-2 0,0 1-5 16,0 0 7-16,0-2-24 0,11 2 15 0,0-3 6 16,1 3 4-16,0 2 1 0,-1 0-4 0,2 1-8 15,-1 3 6-15,1 0 4 0,-2 4-12 0,0 0 7 16,2 0 1-16,0 3 2 0,-1 0 2 0,2 2-5 15,-1 2-11-15,1-3 9 0,-3 2 2 0,-1-1-4 16,1 0 2-16,-3-1-29 0,-2-2-48 0,1-2-50 16,-1-1-95-16,-2-4-77 0,3-1-48 0,-1 0-41 15,-4-1-27-15,1-6-45 0,5 0 74 0</inkml:trace>
  <inkml:trace contextRef="#ctx0" brushRef="#br1" timeOffset="79810.82">17223 14858 1851 0,'0'-6'-2'0,"0"3"2"0,0 3 2 16,0 0 17-16,-12 0 14 0,12 14 23 0,0 3 13 15,0 2-6-15,0 4 18 0,-14 4-8 0,14 5 5 16,-13 0-7-16,13 3-29 0,-11 0-20 0,11 0-16 15,0-1-4-15,0 0 3 0,0-4-3 0,0 2-6 16,0-6-3-16,0 2 1 0,0-5 6 0,0-2-76 16,0-5-71-16,0-4-87 0,0-2-100 15,0 2-40-15,0-8-91 0</inkml:trace>
  <inkml:trace contextRef="#ctx0" brushRef="#br1" timeOffset="79963.53">17161 15147 2018 0,'0'-6'27'0,"0"5"37"0,0 1 28 0,0 0 28 16,0 0-25-16,15 0-18 0,-2 0-22 0,1 0-38 16,-2 0 10-16,-3 0 9 0,5 9-36 0,-3-9 43 15,5 0-45-15,-3 9-32 0,1-9 29 0,-1 0-75 16,1 0-50-16,-2 0-68 0,3 0-79 0,-3 0-56 16,-1 0-28-16,1 0-55 0,0 0 46 0</inkml:trace>
  <inkml:trace contextRef="#ctx0" brushRef="#br1" timeOffset="80239.09">17436 14769 1496 0,'0'0'10'0,"0"0"-8"0,0 0 5 15,0 0 19-15,0 0 4 0,0 10 51 16,0-2 20-16,0 1 19 0,0 3 4 0,0 1-6 15,0 6 2-15,0 2-19 0,0 4-12 0,0 4-28 16,0 3 23-16,0 2-17 0,-10 1 14 0,10-1 9 16,-8 3-35-16,8-2 7 0,0 1-25 0,-7-1-12 15,7-1-15-15,0-2-10 0,0 0 9 0,0 0-7 16,0-3-2-16,0-2 10 0,0-1-15 0,0-4 0 16,0-3 8-16,0-3-29 0,0 1-47 0,0-7-76 15,0 0-88-15,0-1-72 0,0-2-67 16,0 2-55-16,0-4-86 0</inkml:trace>
  <inkml:trace contextRef="#ctx0" brushRef="#br1" timeOffset="80801.59">17778 15050 2161 0,'-9'0'-2'16,"1"0"0"-16,4 0 0 0,-2 0 0 0,4-10 2 15,2 1 6-15,0-1-2 0,0-2-2 0,0 2 0 16,0-2-6-16,0-1 2 0,14 1 6 0,-3-1-8 15,2 2 0-15,0-1 6 0,1 1 22 0,2 1 38 16,2 1 18-16,-2 3 7 0,3 3 39 0,-3 3 2 16,3 0 7-16,-3 0 6 0,0 0-53 0,-2 18-23 15,-2-1-28-15,-2 2-9 0,-5 2-9 0,-5 1-9 16,0 3-1-16,0 0 1 0,-15 0-13 16,0 0 8-16,0 0 5 0,-2-1-13 0,0-5 10 15,-4 0-2-15,4-4 0 0,3-2-3 0,2 0 1 16,0-5-6-16,4-1 10 0,1-2 5 0,3-4 0 15,4 0-7-15,0-1-10 0,0 0 0 0,0 0 0 16,0 0 12-16,14 0-14 0,-1-10 5 0,4 10 2 16,-1-12-5-16,1 4 15 0,2-1-8 0,1 1-4 15,0 4 2-15,0 4-5 0,0-4 0 16,-3 4 3-16,-3 0 2 0,3 0 0 0,-5 0 7 16,0 12-4-16,-4 3-10 0,-2 1 7 0,-2 3-5 0,-4-1 12 15,0 4 2-15,0 1-11 0,0 2 9 16,-15-2-5-16,1 2 1 0,-2 2 9 0,-1-4-15 15,-2-1-1-15,-5 0 4 0,0-3 0 0,-1-1 0 16,-1-2-29-16,-1-1-46 0,3-4-66 0,0-2-67 16,0-3-47-16,2-1-15 0,6-2-1 0,2-1-2 15,3 0-20-15,3-2-54 0,8 0-63 0</inkml:trace>
  <inkml:trace contextRef="#ctx0" brushRef="#br1" timeOffset="81117.27">18435 14659 1984 0,'0'0'19'0,"0"0"23"15,0 0 43-15,0 20 33 0,0 2-10 16,0 3-6-16,0 7-7 0,0 1-17 0,0 6 0 0,0 2 5 15,-19 3-16-15,2-1-19 0,6 3 0 16,-1 2-16-16,0 1-20 0,3-1 2 0,-3 5-16 16,3-1 21-16,1 2 18 0,2 0 14 0,1 2 13 15,-3 2-27-15,8 0-13 0,0 2-10 0,0 0-11 16,0-2-8-16,0 1 3 0,0-6 0 0,0 0 9 16,0-7 2-16,0-4-11 0,0-6-67 0,0-6-63 15,0-3-94-15,0-6-82 0,0-7-35 0,0-3-43 16,0-5-31-16,0-6-70 0,0 0 82 0</inkml:trace>
  <inkml:trace contextRef="#ctx0" brushRef="#br1" timeOffset="82639.07">18304 14726 1672 0,'8'0'18'0,"-5"0"-2"0,2 0-2 0,-1 11 7 16,-4-11-23-16,0 0 8 0,0 0 16 0,0 0 15 16,0 0 35-16,-12 0 12 0,-1 0 3 0,2 0 11 15,-5 0-2-15,2 0 1 0,-2 0-12 0,0-8-9 16,1 1 13-16,0 7 8 0,-2-6 16 0,1 1-8 15,-1 1-15-15,1-1-23 0,-3 2-13 0,3 0 2 16,-3 1-23-16,-1-1-7 0,-1 3-10 0,1-1-13 16,-6 1 43-16,1-3 14 0,3 2 7 15,-5-2-7-15,0 1-45 0,0 0-13 0,-1-3 1 16,1 3-6-16,0-2 3 0,0 1 3 0,2 0-8 16,-4-1 17-16,6 1-9 0,-4 0-6 0,3 0 6 15,-1 0-3-15,2 0 0 0,-2 1 2 0,5 2-4 16,-1-2-1-16,1 2 8 0,-1 0 32 0,4 0 5 15,1 0 0-15,3 0 5 0,-2 10-25 0,3 0-10 16,4-1-4-16,-2 3-3 0,1-2 5 0,1 1 10 16,-1 0 0-16,3-1-15 0,-2 1 0 0,0-3-3 15,-3 0 6-15,0 1-1 0,0-5-7 0,-5 0 0 16,2 0-7-16,-4-4 12 0,-2 0-3 16,2 0-4-16,1 0 7 0,-1 0-5 0,0 0 0 15,2 0-3-15,-2 0 6 0,1 0 14 0,1 0 6 16,-1 0 20-16,3 0-23 0,-5 0-4 0,3 9 1 15,-1-9-6-15,0 10 19 0,0-10 4 0,4 7 9 16,-4-7-9-16,3 6 2 0,-3-6-2 0,2 0-11 16,-4 0 38-16,3 0 2 0,-2 0 8 0,-3 0-15 15,2 0-26-15,0 0 2 0,0 0-3 0,2 0 14 16,-1 0-8-16,2 0 6 0,-2 0-6 0,2 0-5 16,-2 0 11-16,2 0-32 0,-2 0-1 15,-3 0 6-15,2 0-9 0,-2 0 15 0,-2-6-18 0,-1 1 4 16,-1 1-3-16,-1-1 5 0,1-3 6 0,-2 0-14 15,2 1 9-15,3 2-9 0,-2-3 2 16,2 2 4-16,6 2-12 0,-3 1 12 0,0-1 2 16,5 2 0-16,0 1 3 0,1 1-8 0,0 0 14 15,-1 0 5-15,1 0 17 0,-4 0-8 0,1 0-9 16,-3 0-2-16,-1 0-17 0,-1 0 14 0,-2 0-17 16,-3 0 0-16,0 0 6 0,-3 0-9 0,5-10 6 15,-3 2-6-15,0 8 3 0,1-9 0 0,2 1 3 16,0 3 0-16,5 0 0 0,-3-1 5 0,6 3-5 15,-3-1 8-15,2 1-5 0,3 2 11 16,-4-1 23-16,2 1 6 0,-1-2 5 0,-2 3-19 16,-3-4-6-16,2-1-18 0,-3 2-8 0,-1-2-2 15,-2 1-10-15,-1-4 21 0,-2 1-6 0,3 0 8 16,-1 0-14-16,1-1-5 0,-1 1 2 0,0 3 0 16,4-2 20-16,2 0-19 0,2 3 8 0,0 1 0 15,5 1-9-15,0 1 20 0,1 0-11 0,1 0 6 16,0 0 6-16,0 0-4 0,-4 0-8 0,3 0 3 15,-4 0-12-15,1 0 6 0,-3 0 12 0,-3 0-15 16,1 0 11-16,1 0-11 0,-2 0 12 0,3 0-12 16,-3 0 1-16,4 0 4 0,1 0-10 0,3 0 10 15,3 0-5-15,2 0 9 0,2 0-9 0,4 0 9 16,0 15-3-16,1-2-17 0,2 3 22 16,0 1-5-16,0-1 3 0,0 4 0 0,0 2-3 15,0 2-3-15,0 1 9 0,0 1 2 0,0 2-14 16,0 2 35-16,0 5-11 0,0 0 17 0,0 4 21 15,0 0-38-15,0 6 18 0,0 4 3 0,0-2-13 16,0 4 13-16,0 2-9 0,0-1-24 0,0-2-2 16,0-2-1-16,0-3-21 0,0-2 21 0,0-2-6 15,0-3 0-15,0-3 9 0,0-1-22 0,-10-3 19 16,10-2-12-16,-14-2 3 0,5-2 12 0,1-2-24 16,8-2 15-16,-7 0 7 0,7-5-10 0,0 1 15 15,0-2-19-15,0 1-2 0,0-1 9 0,0-3-9 16,0 1 15-16,0 1-6 0,12-3-12 15,-12-1 15-15,8 1-15 0,-8-3-3 0,6 0-12 16,-6-1-27-16,7-1 18 0,-2-2 4 0,-1 1 2 16,-1-5 10-16,0 0-4 0,3 0-8 0,2 0 8 15,0 0 13-15,2 0-13 0,4 0 24 0,-2 0-12 16,6 0 15-16,-1-7-3 0,0 7-5 0,4 0 19 16,-2 0-23-16,3 0 9 0,-1 0 3 0,3 0-9 15,-1 0 12-15,4 0-12 0,3 0 6 16,2 0 6-16,1 0-9 0,3 0 15 0,2 0-21 0,3 0 3 15,4 0 9-15,0 0-6 0,1 7 15 0,3-1-12 16,1 0-14-16,-2 1 19 0,4 0-8 0,-1 1 12 16,4 0 0-16,-3 1-18 0,-1 0 12 15,3-1-9-15,-4-1 15 0,1 3-9 0,0-4-12 16,2 2 18-16,-3-1-9 0,3-1 6 0,-1-1 0 16,4 1-12-16,-1 0 4 0,2-3 13 0,3 0-8 15,2 0 3-15,0-2 0 0,-1 1-26 0,3-2 23 16,-3 0 0-16,-1 0 9 0,-1 0 11 0,-2 0-20 15,-5 0 3-15,0 0-12 0,-1 0 6 0,-3 0 12 16,-2 0-15-16,0 0 3 0,-1 0 9 0,-4 0-18 16,0 0 21-16,0 0-9 0,-1 0-9 15,-4 12 21-15,1-3-24 0,2 1 21 0,-5-1-9 16,1-1-14-16,-1 0 20 0,0 2-12 0,2-3-20 16,-2 2-15-16,-1 0-37 0,0-2-8 0,2-1 12 15,-2 1-8-15,0-1 9 0,1-1-49 0,-6 1-31 16,0-1-43-16,-4 2-89 0,-5-4-83 0,-1 0-131 15,-6-2-116-15,-4-1-80 0,-8 0-85 0</inkml:trace>
  <inkml:trace contextRef="#ctx0" brushRef="#br1" timeOffset="88826.25">6025 15271 1107 0,'0'0'32'0,"0"0"64"0,6 0 25 16,-6 0 52-16,5 0 12 0,-2 0-34 0,1 0-4 16,-1-12-10-16,0 2-10 0,-3 10 7 0,2-8 23 15,-2 0 0-15,0 2 0 0,0-2-3 0,0 0-8 16,0-1-16-16,0 2-2 0,0 1 3 0,0 3-27 15,0 3-17-15,0 0 6 0,0 0-9 0,0 12 16 16,0-1 29-16,0 4-17 0,0-1-17 0,0 6-13 16,-12 1-42-16,4 4-16 0,8 2-5 0,-12 4-14 15,4 5 3-15,-2 3-2 0,2 4-9 0,-4-1 14 16,4 2-11-16,-3 2-3 0,-2-2 11 16,-1 0-8-16,0-3 6 0,1-1-3 0,-1-2-9 15,1-3 6-15,2-3 0 0,2-4 3 0,2-2-3 16,-1-4-16-16,2-3-11 0,0-1-45 0,1-6-34 15,2-1-69-15,3-6-50 0,0-5-16 0,0 0-46 16,0 0-12-16,0-16-23 0,0 1-32 0,15-4-8 16,-2-4-2-16,-13 0-1 0,12-4 29 0,2 0 39 15,-3-4 35-15,3-3 79 0,-3 2 68 16,0-2 50-16,0-1 132 0,4-2 71 0,-3 4 64 0,-1 1 59 16,-3 4-28-16,1 3-9 0,-1 2-41 15,4 0-10-15,0 2-20 0,-1 5-16 0,-1 2 13 16,2 4-17-16,-1 2-5 0,-1 2-13 0,-1 1 6 15,-1 5-23-15,-3 0 33 0,1 0-11 0,-1 0-30 16,4 11-17-16,1 5-47 0,-2 0-5 0,4 9-19 16,1 4 5-16,1 2-14 0,1 2-5 0,-4 7 3 15,3-2-17-15,-1 1-90 0,-1-3-79 0,-1-1-99 16,-3-3-85-16,0-1-33 0,-3-3-55 0,0-4-2 16</inkml:trace>
  <inkml:trace contextRef="#ctx0" brushRef="#br1" timeOffset="89012.59">6186 15696 2482 0,'-14'0'0'0,"1"0"0"16,2 0 17-16,1 0 46 0,-2 0 19 0,3 0 29 16,-4 0-14-16,0 0-47 0,-2 0-20 0,-1 0-23 15,-3 0-5-15,1-10-2 0,-4 10-4 0,2-12-49 16,1 4-55-16,0 4-31 0,3-2-62 0,3 6-15 15,5-4-26-15,2 4-45 0,0 0-16 0,3 0-61 16,3 0-24-16</inkml:trace>
  <inkml:trace contextRef="#ctx0" brushRef="#br1" timeOffset="89299.5">6793 15330 2732 0,'15'0'66'0,"-4"0"0"0,0 0-4 15,-3 0 6-15,-5 0-35 0,-3 0 35 16,0 0 46-16,0 0 7 0,-22 0-13 0,-2 0-18 16,-5 0-46-16,-2 0-5 0,-4 0-24 0,-4 0-12 15,2 9 7-15,-2-9-10 0,1 11 5 0,0-3-3 16,2-8-12-16,4 8 8 0,0-8 2 0,6 8-10 15,2-8-29-15,6 0-56 0,3 0-33 16,5 0-43-16,4 0-59 0,2 0-6 0,4 0-46 0,0 0-40 16,0 0 28-16,0 0-23 0,13 0-14 0,1 0 12 15,1 0-21-15</inkml:trace>
  <inkml:trace contextRef="#ctx0" brushRef="#br1" timeOffset="89490.2">6525 15384 1496 0,'4'0'35'0,"1"9"71"0,0-9 43 0,3 0 46 0,1 12 9 15,-4-3 6-15,3 0 11 0,0-1-5 16,-2 1 0-16,-1 3-36 0,-2 4-25 0,0 2-12 0,-1 4-15 16,-2 3-44-16,0 0-24 0,0 4-22 15,0 7-21-15,0 1-1 0,0-4 1 0,-11 1-4 16,11-3-11-16,-11-2-2 0,11 0-12 0,-10-2-1 16,10-4-10-16,-11-2-56 0,11-2-64 0,-6-4-75 15,6-3-98-15,0-2-34 0,0-4-44 0,0-1-61 16,0-3-50-16,0-2-35 0</inkml:trace>
  <inkml:trace contextRef="#ctx0" brushRef="#br1" timeOffset="90075.01">6904 15427 2230 0,'0'14'0'0,"0"3"19"16,0 4 35-16,13-4 22 0,-2 2 61 0,-11-1 33 15,11 4-23-15,0 2-1 0,-11 1-60 0,8 1-56 16,-2-1-16-16,-1-1-19 0,3 1 0 0,-5-4 8 16,0 0-1-16,0-3 1 0,-1-2-1 0,0-3-2 15,-2-2-3-15,0-3-1 0,0-4 1 0,0 0 3 16,0-4 3-16,0 0 4 0,0 0-5 15,0-15-13-15,-12-3-13 0,12-1-11 0,-14-3 5 0,5-3 7 16,1-3 23-16,8-3 0 0,-8 0-3 16,8-1 8-16,0 1-12 0,0-1 9 0,0 1-2 15,0 1-7-15,12 0 5 0,1 3-3 0,1 0 7 16,1 1-2-16,0 1 7 0,-2 3 10 0,0 1 11 16,4 3 18-16,-2 0 11 0,0 5-6 0,1 1-11 15,0 3-4-15,-2 1-22 0,2 1-2 0,-5 4-12 16,0 2-9-16,-3 1 11 0,-3 0 0 15,-4 0 3-15,-1 0 2 0,0 8-14 0,0 5 0 16,0-1 7-16,0 2-5 0,-14 2 15 0,-2 3-10 16,0-1-2-16,2 4 6 0,1 2-6 0,-4-1 7 0,1 4 2 15,1-2-10-15,0 0-1 0,0 0 4 16,3-4 0-16,0 0 4 0,4-3-1 0,-2-2-1 16,7-3 3-16,0-1-3 0,3-2 5 0,0-3-9 15,0 0-5-15,0-3 2 0,14 0 3 0,0-2 9 16,-1 0 0-16,0-2-10 0,4 0 3 0,-2 0-4 15,2 0 1-15,0 0 11 0,-1 0-8 16,1 0-5-16,1 0 2 0,2 0-1 0,-4 0 1 0,2 13-39 16,-4-13-50-16,0 10-58 0,0 1-72 0,2-1-34 15,-3-1-42-15,-1 1-26 0,-4 0-36 0,-3 1-33 16,3-2-41-16</inkml:trace>
  <inkml:trace contextRef="#ctx0" brushRef="#br1" timeOffset="90325.26">7388 15212 1107 0,'0'0'9'0,"0"0"12"0,0 0 6 0,0 0 33 0,0 15 37 16,0-1 20-16,0 3 44 0,0 2-8 15,0 3-24-15,0 5-26 0,0 2-36 0,0 3-31 16,0 6-19-16,0 0-5 0,0 4-16 0,0-1 8 16,0-4-6-16,0 1 4 0,0-4-44 0,0-3-55 15,0-5-49-15,0-1-82 0,-14-4-28 0,4-3-36 16,10-5-79-16,0-3 68 0</inkml:trace>
  <inkml:trace contextRef="#ctx0" brushRef="#br1" timeOffset="90468.87">7364 15508 1704 0,'0'-9'32'0,"0"1"-5"0,0 1 3 16,0 2 1-16,19-1-25 0,-3 1-4 0,3-1-3 15,-1 2-3-15,-1 3-3 0,-3-2 13 0,2 3-6 16,-3 0 7-16,1-2-14 0,-3 2-41 16,1-3-27-16,-4 3-73 0,-3 0-48 0,0 0-49 15,1 0-51-15,-1 0-15 0</inkml:trace>
  <inkml:trace contextRef="#ctx0" brushRef="#br1" timeOffset="90727.7">7589 15118 2178 0,'0'19'8'0,"0"1"1"0,0-1 19 16,0 3 37-16,12 4 24 0,-12-2 61 0,13 2 27 15,-13-1-18-15,11 1-20 0,-11-1-53 0,8 2-56 16,0 0-18-16,-8-2-7 0,5 4-14 16,1-1 6-16,0 5-2 0,-1 2-4 0,-2-2 11 15,2 1 5-15,-2 0 2 0,1-3-9 0,-1-3-18 16,1-2-59-16,-1-7-91 0,-3 1-73 0,2-9-80 16,-2 1-54-16,0-4-26 0,0-2-48 0,0-6 7 15</inkml:trace>
  <inkml:trace contextRef="#ctx0" brushRef="#br1" timeOffset="91012.4">7968 15118 2068 0,'8'0'4'0,"-1"0"-2"0,-1 0 0 0,-2 0 1 0,0 0 24 15,-3 0 22-15,-1 13 22 0,0-3 17 0,-15 6-19 16,0-2-21-16,-2 4-26 0,-2 2-13 0,-5 4-9 16,0-1 2-16,-1 2 3 0,-3 2-12 0,5-1 5 15,-2 1 2-15,3-4-5 0,0 1 12 0,6-5-11 16,1-2-1-16,3-3 8 0,6-1-1 0,6-1 4 16,0-6-4-16,0 1-2 0,0-1-2 0,0 0 2 15,18-3 0-15,-1-2-2 0,0-1-50 0,5 0-51 16,2 0-40-16,1 0-61 0,-1 0-29 15,2 0-52-15,0 0-85 0,1-10-38 0</inkml:trace>
  <inkml:trace contextRef="#ctx0" brushRef="#br1" timeOffset="91245.42">8061 15208 2273 0,'0'0'26'0,"0"0"28"0,0 13 63 0,0 3 41 16,0 1 16-16,0 2 13 0,0 3-26 0,0 6-14 16,0 4-13-16,0 4-7 0,0 6-19 0,0 5-31 15,-15 2-5-15,5 2-6 0,-1 2-12 0,11 0 14 16,-11-2-27-16,2-2-28 0,2-6-2 0,7 0-9 16,-9-6 3-16,6-3 3 0,3-4-11 15,-5-4-12-15,5-3-59 0,0-5-79 0,0-6-83 16,0-6-113-16,0-2-81 0,0-4-88 0,0 0-106 15,0 0-32-15</inkml:trace>
  <inkml:trace contextRef="#ctx0" brushRef="#br1" timeOffset="91575.62">8281 15001 1567 0,'0'0'6'0,"0"0"38"0,0 12 40 0,0 8 26 16,0 2 50-16,10 7 18 0,-10 7 22 0,0 6 8 16,12 7-18-16,-12 1-46 0,0 1-35 15,0 3-24-15,8 3-21 0,-8-1-10 0,7-3-21 0,-1 0-2 16,3-1-17-16,-1 4-7 0,0-1-7 15,2-1-2-15,2-2 2 0,0-7 2 0,2 3 10 16,-2-6-14-16,1-2 0 0,-2-5 4 0,-1-2-7 16,-1-6 0-16,-3-1 8 0,-1-4-67 0,-3-2-77 15,-1-3-85-15,-1 0-119 0,0-4-54 0,0-1-61 16,0-1-57-16,0-3 37 0</inkml:trace>
  <inkml:trace contextRef="#ctx0" brushRef="#br1" timeOffset="93882.48">8411 15008 1753 0,'0'0'4'0,"0"0"16"16,0 10 25-16,0 1 26 0,-13-11 23 16,1 8 33-16,1 0 7 0,-5-1-22 0,2-7-28 15,-5 7-42-15,1-1-11 0,-2-6 16 0,-1 0 17 16,2 0 8-16,0 0 5 0,3 0-2 0,-1-13-2 16,4 2 4-16,-2 1-10 0,3 0 6 0,-2 1-9 15,2 4-17-15,0-3 17 0,-2 8-1 0,1-4-7 16,-2 4 2-16,0 0-9 0,-2 0-2 0,1 0 12 15,-3 0 15-15,-1 12-27 0,2-12-14 16,-4 11 4-16,0 0 1 0,1-11 6 0,-1 7-4 16,1-7-6-16,1 7-6 0,-2-7 5 0,2 0-4 15,0 0-9-15,3 0-7 0,1 0-8 0,-1 0 6 16,0 0 1-16,2 0-9 0,4 0 10 0,-3 0 11 16,1 0-16-16,1 12 18 0,1-2-18 0,0-10-6 15,0 9 14-15,1 0-11 0,0-9 3 0,1 8-6 16,0-1-4-16,1-1 10 0,-3-6 0 0,3 4 0 15,0-4 2-15,0 3-18 0,-1-3 11 0,1 0-8 16,0 0 10-16,1 0 27 0,-2 0 10 0,4 0 8 16,-1 0-7-16,1 0-16 0,0 0-27 0,-1 0 0 15,1 0 10-15,-1 0-10 0,0 0 14 0,-1 0-3 16,0 0-11-16,-3 9 16 0,2-9-19 16,-2 0 14-16,-2 7-14 0,1-7-5 0,-2 0 13 15,-1 0-7-15,0 0 7 0,1 0-5 0,0 0 3 16,1 0 5-16,2 0 11 0,1 0 16 0,-2 0 9 15,3 0-17-15,3 0 5 0,0 0-10 0,-1 0-11 16,3 0 8-16,0 0-19 0,1 0-3 0,-1 0 3 16,-2 0-5-16,2 0 16 0,-2 0-11 0,-2 0 0 15,0 0 5-15,-1 0-10 0,0 0 8 0,-3 0 2 16,0 0-8-16,-2 0 3 0,-1 0 3 0,-2 0-6 16,1 0 3-16,2 0 0 0,-1 0-8 0,4 0 3 15,-1 0 10-15,0 0-5 0,6 0 8 16,-3 0-5-16,2 0-14 0,0 0 17 0,0 0-9 15,-1 0 6-15,-1 0 13 0,-3 0-21 0,0 0 5 16,0 0-3-16,-3 0-8 0,1 0 19 0,-2 0-5 16,-2 0 2-16,0-11 17 0,0 11 6 0,-1-8 11 15,-2 8 5-15,4-11-16 0,0 5-2 0,2 6-1 16,0-8-3-16,1 4 12 0,2-1-28 0,2 2 2 16,-1 1-2-16,0-1 0 0,0 2 11 0,-2-2-12 15,1 3-5-15,-1-1 0 0,1-2 6 0,-2 3 0 16,-1-2 8-16,-1 1-11 0,3 1-6 0,-1 0 3 15,2 0 6-15,0 0 5 0,0 0 18 0,-1 0 11 16,0 0-17-16,1 0 8 0,-1 0-11 16,0 0-20-16,-3 0 17 0,0 0-17 0,0 0-8 15,-1 0 22-15,-3 0-14 0,3 7 6 0,0-7 6 16,-1 4-24-16,0-4 12 0,1 8 3 0,1-3-9 16,4-1 18-16,-3 0-12 0,1 2-15 0,1-3 30 15,2 2-18-15,-1-1 0 0,-3-1 14 0,3 0-25 16,-3 0 2-16,1-1 18 0,2 0-3 0,-3-2 0 15,4 0 12-15,-2 0-21 0,2 0 3 0,2 0 9 16,0 0-12-16,2 0 14 0,2 0-13 0,-1 0-7 16,3 0 18-16,-3 0-9 0,2 0 12 0,-2 0-3 15,-1 0-12-15,-2 0 6 0,0 9 0 0,-1-9-3 16,-4 9 12-16,0-9-7 0,-2 5-5 16,0-5 12-16,-3 5-9 0,3-5-11 0,-2 0 16 15,2 3-8-15,2-3-5 0,0 0 25 0,0 0-20 16,5 3 9-16,2-1 3 0,1-2-24 0,0 3 24 15,-2-2-6-15,2 0 6 0,-2 1 26 0,-1-1-27 16,0-1 4-16,-4 1 2 0,2 2-20 0,-4-3 15 16,0 0 0-16,-2 0-18 0,0 0 6 15,2 0 3-15,0 0-6 0,1 0 18 0,2 0 15 0,0 0 11 16,0 0 12-16,3 0 6 0,2 0-21 0,-1 15-17 16,1-1 9-16,0-1-18 0,3 3 3 0,3 1 6 15,0 0-21-15,0-1 3 0,0 1 12 0,0 3-18 16,12-2 9-16,-12-1 0 0,0 2-24 15,10-2 24-15,-10-3 3 0,0 1-6 0,0-1 21 16,0-2-21-16,0 0 3 0,0-3 9 0,0 1-15 16,0 1 27-16,0-1-6 0,0 3 22 0,0 1 11 15,0 6-11-15,0 0 2 0,0 4-35 0,0 0-1 16,0 3-6-16,0 2-12 0,0-3 24 0,0-1-15 16,0 1-3-16,0-1 12 0,0-1-12 15,0-4 6-15,0 1 15 0,-10 0-21 0,10-3 3 0,0 1 9 16,0-2-15-16,-9 2 21 0,9-4-15 15,0 4 3-15,0-1 0 0,0 0-6 0,0-1 24 16,0 2-27-16,0 2 15 0,0-2-3 0,0 0-9 0,0 1 12 16,0-2-15-16,9 1 12 0,-9 0-6 15,10 0 3-15,-4-2-7 0,-6-3 4 0,7 3 6 16,-7-6-6-16,7 1 13 0,-7-2-26 0,3 1 4 16,2-3 9-16,-3 3 3 0,-2-2 16 0,3 1-13 15,-1 1 3-15,-1-2-12 0,-1 2 9 0,0-1-10 16,2 0 4-16,-2 1 9 0,2-1-12 0,-2-3 13 15,1 3-4-15,-1-2 0 0,2 1-6 0,-2-2 9 16,0 2-12-16,0 1 3 0,0 1 9 0,0-4-6 16,0 5-4-16,0 0 1 0,0 1-3 15,0-2 3-15,10 3 16 0,-10-1-26 0,0 1 19 0,7-2-15 16,-7 3 0-16,6-3-12 0,-6 3-22 16,4-4 4-16,-1 0-31 0,-2-1 28 0,4 2-3 15,-2-6 12-15,0 2 27 0,0-2-11 0,-1 0 8 16,3-1-3-16,1 0-12 0,-3 1 3 0,5 0-17 15,0-2-9-15,3 1 12 0,0 1 3 0,0-2-3 16,2 0-9-16,-1 0-11 0,3 0 1 16,-3-2 16-16,-2 0 4 0,1 3 3 0,0-2 25 15,0 1-19-15,0-1 19 0,2-3-3 0,-2 2-7 16,3-1 21-16,0 0-2 0,0-1 0 0,-1 0-6 16,2 0-9-16,0 0 1 0,0-11 14 0,0 11-12 15,1-12 12-15,0 4-3 0,-2 1-3 0,2 0 17 16,0 1-19-16,0 0 11 0,-2 6-12 0,2-7-5 15,-2 2 14-15,3 5-18 0,-2 0 21 0,0 0-3 16,1 0-1-16,3 0-4 0,-2 0 2 0,-1 0-6 16,0 12 3-16,0-12 9 0,1 0-12 0,-1 0 9 15,0 0-3-15,-2 0 0 0,3 0-3 0,-2 0 3 16,2 0 3-16,-1 0-3 0,1 0-3 16,-2 0 6-16,0 0-6 0,-2 0 9 0,1 0-6 15,1 0-3-15,-3 0 6 0,-1 0-9 0,0 0 12 16,0 0-14-16,-1 0-3 0,-2 0-6 0,1 0-14 15,-1 0-5-15,0 0-6 0,-2 9 14 0,5-9-2 16,-3 0-1-16,-1 0-10 0,1 0-6 0,1 0 20 16,-3 0 8-16,2 0 14 0,0 0-9 0,0 10 11 15,-2-10-5-15,2 0 0 0,0 8 16 0,0-8-11 16,0 0 3-16,0 4 6 0,-2-4-1 0,4 5-13 16,-4-3 8-16,0-2-3 0,1 0-2 0,2 3 7 15,-3 0-12-15,2-1 10 0,-1 0-19 16,2-1-3-16,-1-1 3 0,2 0-10 0,-1 1 18 15,4 0 8-15,0-1 6 0,-1 0-6 0,4 0 3 16,-2 0-8-16,2 0 14 0,-4 0-4 0,3 0-7 16,-2 0 5-16,-1-8-5 0,4 8 5 0,-2 0-3 15,1 0 6-15,0 0-6 0,4 0 6 0,-2 0 5 16,2 0-6-16,-1 0 1 0,2 0 2 0,-4-9 6 16,3 9-19-16,-3-9 8 0,0 9-6 0,3-7-4 15,-2 7 20-15,2-9-12 0,-1 4-6 0,2 0 5 16,2-1-7-16,-3 3-4 0,3-1 11 0,2 1 1 15,0 1 2-15,-2-1 13 0,3 1-18 16,1-1 5-16,0-1 0 0,1 0-3 0,0 0 6 16,-1-1-6-16,2 0 0 0,1-2-2 0,-1 1 13 15,0 1-11-15,1 0 9 0,-1-2-9 0,1 1 3 16,-1-1-8-16,-1 2 3 0,0-4 7 0,-2 3-2 16,1-1 8-16,-3 2-13 0,-1-2 5 0,-6 3-8 15,1 1 8-15,-4-1 8 0,-2 2-11 0,-1 1 9 16,-2-1-9-16,1-1 6 0,-3 1-3 0,1 1-8 15,-1 0 13-15,2-1-10 0,1 1 7 0,-1 1-5 16,2-2-23-16,0 2-17 0,4 0-5 0,-3 0 11 16,4 0 16-16,0 0 19 0,2 0 5 0,-2 0-6 15,0 0-2-15,-2 0-14 0,2 0-15 16,-2 0-2-16,-3 0 2 0,2 0 3 0,-4 0 2 16,0-9 3-16,0 9-22 0,0-9-19 0,-2-1-19 15,-1 3-56-15,-3-2-52 0,1 0-57 0,1 5-84 16,-2 0-70-16,-2-3-46 0,0 3-65 0,0 0-74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2:46:00.23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18109 11051 315 0,'2'-1'5'15,"1"0"-2"-15,-1 0 10 0,1-1-10 16,0 2 2-16,2-3 8 0,-4 2-12 0,1-1 8 0,-1 2-9 16,-1-1-2-16,2-2 13 15,0 1 13-15,-2-1 5 0,0-2-5 0,0 3 6 0,0-1-3 16,0 0 25-16,0-1 14 0,0 4 8 0,0 0 3 0,0 0-13 16,0 0 1-16,0 0-17 15,0 0-5-15,0 0-9 0,0 10-19 0,0 1-13 0,0 0-5 16,0 7-3-16,0 2 10 0,0 7 1 15,0 5-3-15,0 3 2 0,0 5-8 0,0 2 8 0,0 5 2 16,0-1-10-16,0 7 12 16,0 0-1-16,-13 2 4 0,13 0-1 0,0 1-10 0,0-2-2 0,0-5-9 15,-11-1-55-15,11-3-63 0,0-7-81 0,0-6-55 0</inkml:trace>
  <inkml:trace contextRef="#ctx0" brushRef="#br0" timeOffset="450">17943 12553 655 0,'0'0'3'0,"0"0"10"0,0 0-4 0,0 0 6 0,0 13-6 16,0-1-11-16,10-1 6 0,-10 2-15 15,0 1 2-15,0 5 5 0,0 1 1 0,6 4 6 0,-6 3 8 16,0 0-4-16,0 2-7 15,0 2 0-15,0-2-25 0,0 1-50 0,5-3-62 0,-5 0-34 16</inkml:trace>
  <inkml:trace contextRef="#ctx0" brushRef="#br0" timeOffset="670">17841 13265 867 0,'0'14'0'0,"0"0"2"0,0 1 11 15,19 2-6-15,-8-1-1 16,-11 3-2-16,12-1-12 0,-12 1 3 0,0 0-1 0,0 4-3 16,0-1 5-16,0 1-27 0,0 1-37 15,0-2-36-15,0 1-76 0,-14-1-7 0</inkml:trace>
  <inkml:trace contextRef="#ctx0" brushRef="#br0" timeOffset="840">17679 14179 830 0,'0'23'-9'0,"0"-3"-4"0,0-1-4 0,18-2 5 15,-6-3-1-15,-2 1-25 16,-10-3-41-16,11 1-18 0,-11-1-41 0,0 3 12 0,0-3 14 16</inkml:trace>
  <inkml:trace contextRef="#ctx0" brushRef="#br0" timeOffset="1010">17567 14679 823 0,'0'18'3'0,"0"3"7"0,0 0-3 0,0-2 4 15,0 0-9-15,16 0-12 0,-6-1-12 0,-10 1-47 0,10-5-37 16,-10 1-55-16,0-3-30 0</inkml:trace>
  <inkml:trace contextRef="#ctx0" brushRef="#br0" timeOffset="1200.01">17510 15237 794 0,'0'24'12'0,"0"0"-3"0,0-1-7 16,0 2 2-16,16 0-13 15,-2-1 0-15,-14-2 11 0,14-5 1 0,-5-1-5 0,-9-1 1 16,6-4-40-16,-6 5-49 15,0-6-21-15,0 1-43 0,0 1-8 0</inkml:trace>
  <inkml:trace contextRef="#ctx0" brushRef="#br0" timeOffset="1360">17446 15917 677 0,'-2'17'-2'0,"2"1"-2"0,0 0-3 16,0-1 9-16,0 0-2 0,0-5 5 0,0 2-16 0,0-2-56 16,0-2-72-16,0 0-32 0</inkml:trace>
  <inkml:trace contextRef="#ctx0" brushRef="#br0" timeOffset="1540.45">17434 16305 1369 0,'0'30'6'0,"0"-3"0"0,19-2 2 0,-3-1-6 16,0-6-18-16,-5-3-21 0,-3-4-63 0,-8-2-53 15,0-2-57-15,0-7-71 0,0 0 31 16</inkml:trace>
  <inkml:trace contextRef="#ctx0" brushRef="#br0" timeOffset="2220.01">17899 14423 1077 0,'0'-1'13'0,"0"1"15"0,0 0 5 16,0 0-1-16,0 0-12 0,0 0-16 0,0 0 9 0,0 0 30 15,-9 0 3-15,9 11 3 16,-7-4-16-16,7 2-29 0,-9 4-12 0,3 4-2 0,1 5-2 16,2 4 1-16,-2 6 11 15,0 5 5-15,-1 4 5 0,4 5-4 0,-1 1-2 0,2 6-2 16,-3 0-8-16,3 1 10 0,-1-1-2 15,1-1-6-15,-1-2-21 0,-1-2-50 0,-1 0-81 0,1-6-81 16,2-4-51-16,-4-1 17 16</inkml:trace>
  <inkml:trace contextRef="#ctx0" brushRef="#br0" timeOffset="2400.54">17743 15516 1077 0,'0'20'28'0,"-7"0"1"0,7 3 15 0,0 0 25 16,0-1-23-16,0 2 7 0,0-2-10 0,0-1-20 0,0-1 7 15,12 0 4-15,-12-3-16 16,9-1 7-16,-9 1-11 0,0 0-12 0,0 0 16 0,0-1-20 16,0 3-2-16,0-1 2 0,0 1-6 0,0 0 12 0,0 5 4 15,0-2-4-15,-14 3 0 16,2-2-12-16,0 2-49 0,2 2-43 0,-1 0-65 0,0-1-49 16,3-2-32-16,0 1-42 0</inkml:trace>
  <inkml:trace contextRef="#ctx0" brushRef="#br0" timeOffset="2579.98">17638 16573 801 0,'0'20'24'0,"0"-2"11"0,0 2 13 16,0-2 0-16,0 1-24 0,8-1-5 16,-8-3-15-16,0-1 0 0,7 0 5 0,-7 0-7 15,3-1 4-15,0-1-6 0,-3 1-11 16,0-1-4-16,0-1-49 0,4 2-28 0,-4-1-32 0,4 0-57 15,-4-2 2-15,0 1 18 16</inkml:trace>
  <inkml:trace contextRef="#ctx0" brushRef="#br0" timeOffset="2750">17654 17220 1276 0,'0'22'7'0,"0"2"1"16,0 1-2-16,0-1 0 15,0 3-4-15,0-2-6 0,0-2 4 0,13-1 2 0,-13-1 2 16,9 0 1-16,-9-2 1 16,7-1-8-16,-7-1-7 0,0-2 5 0,0 1 0 0,0-1 4 15,0-1-27-15,0 1-70 0,0 2-69 0,0-4-104 0,0 1-26 16</inkml:trace>
  <inkml:trace contextRef="#ctx0" brushRef="#br0" timeOffset="2940">17679 17992 1520 0,'0'14'19'0,"0"-1"3"0,0-1 2 15,0-2-4-15,0 1-22 16,0-1-2-16,0-3 0 0,10 3 8 0,-10 0 0 0,0-1-2 16,0 1-2-16,0 0-4 0,0 2 0 15,0 1 10-15,0 0-40 0,-11 0-45 0,0 4-55 0,-2-1-75 16,4 2-38-16,-1-1-31 15,-2 0 14-15</inkml:trace>
  <inkml:trace contextRef="#ctx0" brushRef="#br0" timeOffset="3070">17534 18877 1377 0,'0'-43'0'16,"0"-4"8"-16,0-2-4 0,0 0-30 0,0 15-71 0,17 21-82 15,-5 13-124-15,-2 0-16 16</inkml:trace>
  <inkml:trace contextRef="#ctx0" brushRef="#br0" timeOffset="18079.99">10749 17238 838 0,'0'0'33'0,"0"10"31"0,0-10 20 15,0 0 12-15,0 0-26 16,0 0-27-16,0 0 1 0,0 0 27 0,0 0 19 0,0 0 7 0,13 0-8 15,-13 0-2-15,13 0-11 16,-13 0 6-16,0 0 9 0,8 0-17 0,-8 0-5 0,0 0 18 16,0 0-5-16,0 0 8 0,0 0 4 0,0 0-30 0,0 0 0 15,0 0-8-15,0 0-2 16,0 0 7-16,0 0 0 0,0 0 1 0,0 0 7 0,0 0-7 16,0 0 3-16,0 0-6 0,0 0-10 15,0 0 8-15,0 0-17 0,0 0-1 0,0 0-1 0,0 0 1 16,0 0-6-16,0 0-13 15,8 0-13-15,-8 0-19 0,0 0 0 0,0 8 14 0,0 4 5 16,0 1 8-16,0 4-1 0,0 3-4 16,0 4 2-16,0 4 0 0,0 1 3 0,0 6-5 0,-10 4-7 15,10-1 4-15,0 3 3 0,0 5-3 0,0 3 8 0,0-3-6 16,0 1-4-16,0-1 5 0,0-1-10 16,0 3 7-16,0-3-2 0,0-6 0 0,0 0 0 15,0-4-7-15,0-2-6 0,0-4-4 16,0-5-5-16,0-5-12 0,0-6-44 0,0-2-65 0,0-3-110 15,0-2-80-15,0-6-92 16,0 0-110-16,0 0-108 0</inkml:trace>
  <inkml:trace contextRef="#ctx0" brushRef="#br0" timeOffset="20204.32">17363 17937 1191 0,'0'-3'17'0,"0"-1"3"16,0 1 7-16,0 0-10 0,0 2-17 0,0-3 8 15,0 0-10-15,0 1 47 0,0-3 35 16,0 2 3-16,0 0 22 0,0-1-20 0,0-1-8 0,0 2 1 16,0 0-10-16,0-1 11 0,0 3-18 0,-12 2-7 0,0 0-3 15,-5 0 7-15,0 0-7 16,-4 0-1-16,-4 0-7 0,-2 0 1 0,-6 0 2 0,-2 0-2 0,-3 8 8 16,2-8-19-16,-6 0-4 15,2 7 32-15,-5-7 4 0,-1 5-6 0,0-5-7 0,-1 0-22 16,-2 0-7-16,-3 0 2 15,-2 0 30-15,-1 0-15 0,2 0-8 0,-2-11-18 0,0 11-21 0,0-8 7 16,1 8-7-16,-3-6 5 16,2 6 35-16,-4 0 14 0,1 0 14 0,-1 0 10 0,-1 0-14 15,3 0-16-15,-2 0-8 0,1 0 1 0,-4 0-10 0,4 0 0 16,-4 13 3-16,2 0-2 16,2-2-23-16,-1 0-2 0,1 1-5 0,-1 0 0 0,4-4 13 0,2-8-1 15,1 0-2-15,0 0 0 16,3 0-15-16,2 0 10 0,1 0 5 0,2 0-7 0,3-12 7 15,-1 0-5-15,2 1 7 16,1 0-2-16,5 1 5 0,-1 2-13 0,1 0-2 0,3 2 8 16,1 6-13-16,1-5 2 0,3 5 6 0,-3 0 0 0,4 0 7 15,1 0 5-15,0 0-3 0,2 0-10 16,-3 0 6-16,1 0-3 0,4 0-10 0,-6 0 5 0,1 0 5 16,2 0 10-16,-3 0-1 15,-1 0 33-15,2 0 8 0,-2 0-3 0,0 0 7 0,-3 0-31 16,0 0-16-16,-2 0 6 0,2 0-8 15,-1-4-3-15,-1-2 1 0,1 1-11 0,-3-1 6 0,4 0 2 16,-1-1-5-16,-1-1 7 16,4 1-2-16,-1 0 0 0,1-1 8 0,-1 1-13 0,3 1 0 0,0 0 7 15,2-1-2-15,2 2 5 0,-1-1 5 0,3 1-10 0,0 1 0 16,1 1 0-16,3-1-7 16,-3 2 9-16,3-1-2 0,-3 2 23 0,1 1 0 0,0 0-8 15,-2 0-2-15,0 0-18 16,-2 0 5-16,0 0 5 0,0 0 2 0,0 0-2 0,-2 0-7 15,2 0-1-15,-3 0 1 0,4 0 2 16,-1-10-5-16,-1 10 2 0,-1 0 6 0,3-8-3 0,-1 8 48 16,0 0 0-16,3 0-2 0,-2 0-3 0,-1 0-48 0,3 0 5 15,-3 0-5-15,2 0 13 16,0 0 7-16,0 0-12 0,1 0 7 0,2 0-7 0,-1 0-6 0,-1 0 3 16,0 6-7-16,-1-6 4 15,-1 4 3-15,2-4 0 0,-1 5 5 0,-1-5-7 0,-1 4 4 16,-2-1 3-16,5-1-10 0,-6-1 5 15,1-1 2-15,-1 3-2 0,0-3 8 0,2 1-8 0,-2-1 3 16,2 2-3-16,-1-2-3 16,3 0 3-16,1 0-5 0,-1 1 5 0,4-1 8 0,0 0-3 15,2 0-2-15,3 1-8 0,0-1 7 0,3 2-2 0,0 0-2 16,2 0 4-16,-1-2 1 16,0 2-3-16,-1 1 10 0,-1-1 1 0,1 2-11 0,-2-3 8 15,0 2 7-15,-1 1-5 0,0-2 1 16,-1 1-4-16,-1 0-1 0,1 0 9 0,-1-2-7 0,-2 0 10 15,-1 0-13-15,3 1-7 0,-5-1 7 16,3 0-8-16,-1 0 11 0,-1 0 32 0,-1-1-1 16,2 0 6-16,-2 0-11 0,-1 0-28 0,0 0-6 0,1 0-11 15,-1 0 3-15,2 0 8 0,0 0 5 16,1 0 6-16,0 0-3 0,1 0-8 0,1 0-3 0,0 0 1 16,0 0-9-16,3 0 3 0,-3 0 5 15,0 0 3-15,0 0 6 0,0 0 31 16,-2 0 1-16,1 0-1 0,-1-10 0 0,-1 0-39 0,-2 10-6 15,1-8 2-15,-2 0 9 16,-1 3 8-16,0 0-9 0,0 1-4 0,1-2 2 0,-1 3-3 0,-1 1 11 16,0-1-8-16,1 2 3 0,0-2-8 0,5 0-3 0,-1 2 10 15,4-2-2-15,3 2 3 16,3 0-3-16,3 1 2 0,2 0-7 0,0-1 21 0,1 0 8 16,2 1-8-16,0-2 1 0,0 2-17 15,0-1-14-15,-2 0 1 0,2 0 2 0,-2 1 5 0,2 0 6 16,-2 0 0-16,-1 0 11 15,0 0-14-15,-2 0 1 0,0 0 2 0,-3 0-11 0,1 0 22 16,-3 0-6-16,2 0 3 0,-3 0-10 0,3 0-9 0,2 0 0 16,-1 0-3-16,-2 0 22 0,5 0-8 15,-3 0 11-15,4 0-8 0,-2 0-8 0,2 0 7 16,0 0-4-16,1 0-6 0,-4 0 5 16,1 0-5-16,2 0 3 0,-2 0 13 0,-3 0-22 0,2 0-60 15,0 0-26-15,-1 0-65 0,3 0-25 16,0 0-21-16,0 0-94 0,4 0-90 0,0 0-118 0,0 0-109 15,0 0-105-15</inkml:trace>
  <inkml:trace contextRef="#ctx0" brushRef="#br0" timeOffset="23054.32">10424 17708 1417 0,'0'4'33'0,"0"0"13"0,0-2-1 0,0 0 5 16,0-2-28-16,0 0-2 0,0 0 14 0,11 0 19 0,-11 0 13 15,0 0 12-15,0 0 11 0,0 0-3 16,0 0 11-16,0 0 17 0,0 11-2 0,0-1-3 0,0-3 11 16,0-7-22-16,-13 8-12 15,13-8 10-15,-11 0-39 0,1 0-6 0,1 0-3 0,1 0 6 16,-3 0 14-16,0 0-4 15,-2 0-12-15,-1 0-26 0,-5 0-17 0,0 0-11 0,-2 0 4 0,-2 0-2 16,-4 0-4-16,-3 0 8 0,-2 0-8 0,1 0-1 0,-4 0 19 16,-2 0 3-16,3 0 27 15,-2 0 14-15,1 0-5 0,0 12 8 0,2-1 8 0,0 3-8 16,-1-1-4-16,1 1 1 16,-2 0-33-16,2 0-5 0,-5-1 8 0,4-2-18 0,-1-2 15 15,0 1 13-15,0 0 0 0,-3-2 16 16,2-2-5-16,-2 2-10 0,-2-4-13 0,2-2 0 0,-3-2 0 15,0 0 18-15,1 0 9 16,0 0 2-16,0 0 4 0,2 0-30 0,1-11 8 0,1 3-24 0,-2 8-7 16,5-9 18-16,0 0-11 0,5 0 14 0,-1 2 14 0,1-1 5 15,2-1-3-15,2-2 4 16,-1 0-6-16,3 0-16 0,1 1 5 0,-1-2-13 0,0 0-6 16,3 1-3-16,0 0-2 0,2 3 10 15,-2-3-7-15,-2 2-9 0,-1 0 0 0,3 0-3 16,0-1 6-16,-1 2 5 0,2 0-8 15,-2 0-3-15,1 1 0 0,-2 1-2 0,2 1-1 0,2-1 6 16,-4 1 3-16,1-1-3 0,2 1 0 0,0 0 6 0,3 2-9 16,-2 0 6-16,4 1-1 0,-1 2 1 15,3 0 31-15,1 0 5 0,-1 0 3 0,2 0-15 16,-2 11-18-16,0-11-3 0,-2 13-17 16,-1-6 0-16,0-7 8 0,-2 8 0 0,0-8 11 0,0 5 3 15,-1-5-14-15,0 0 6 0,0 0-3 16,0 0-2-16,1 0-1 0,2 0 0 0,1 0 12 0,1-8-9 15,4 8 11-15,-2-7-2 16,4 7 2-16,0-5 14 0,1 5-16 0,-1-7-7 0,1 3-2 16,-2 1 9-16,0-1-6 0,-1 0 5 0,0 1 1 0,-2 0-9 15,0-1 8-15,-2 2-13 16,1-2 2-16,0 1 3 0,0 1 3 0,0 1 2 0,2-1-5 0,1 0 0 16,0 1-8-16,-2 1 13 15,2 0-2-15,0-2-3 0,-1 2 3 0,-2 0-6 0,1 0 0 16,-4-2 3-16,3 0 6 15,-6 2-3-15,2-2-12 0,-3-1-2 0,-2 0 8 0,0-2 1 16,-2 0 10-16,-1 0-5 0,0 1-3 0,-1-5-3 0,-1 3 3 0,1-2-3 16,2 1-8-16,-2 0 5 15,1 0 3-15,2-1 15 0,-3 1 2 0,2 2-11 0,2-2-1 16,1 3-7-16,-2-3 5 16,4 1 11-16,-2-1-5 0,0 2 5 0,3 0 1 0,-1 1-7 0,2-1 1 15,-3 2-3-15,3-3-3 16,-2 4 3-16,4-1-3 0,-1 0-3 0,1 3 0 0,-1-1 6 15,3-1 0-15,3 2-1 0,2 0 4 16,0 0-6-16,1 0 6 0,3 0-3 0,-1 0-6 16,-2 0 23-16,2 0 1 0,-2 0 2 0,-6 0 8 0,3 0-16 15,0 0-1-15,-4 0-8 0,2 0-9 16,-1 0-9-16,0 0 15 0,0 0 6 0,1 0-3 0,1 0 0 16,-2 0-6-16,1 0-3 0,-2 0-3 15,1 0 9-15,1 0-3 0,-2 0 3 0,2-7 6 0,2 7-1 16,-4-5-5-16,4 5 17 15,-2-3 1-15,1 3-16 0,1 0 1 0,2 0-6 0,1 0 0 16,-2 0 12-16,1 0 6 0,0 0-4 0,-2 0-5 0,0 0-6 16,0 0-3-16,0 0-3 0,-3 0 6 15,-1 0 0-15,0 0-6 0,3 0 0 0,-2-8 9 16,3 8-6-16,2 0 0 0,-1 0-3 16,4 0-3-16,-3 0 15 0,3 0 0 0,1 0 3 0,-1 0-15 15,1 0 0-15,-1 0 0 0,0 0-12 16,0 0 18-16,-4 0 0 0,1 0 6 0,0 0 6 0,0 7-18 15,-1-7 6-15,-4 0-12 16,0 0-3-16,0 0 9 0,-3 0-6 0,1 4 15 0,-2-4 0 16,2 0 3-16,-3 0-6 0,3 0-9 0,-1 0 3 0,0 0-6 15,-1 0 42-15,0 0 29 0,-1 0 36 16,-3 0 28-16,0 0-29 0,0 12-31 0,-3-1-35 0,0 1-25 16,-2 1-6-16,2 0-6 15,-2 1-3-15,-1-2-3 0,0 1-4 0,-2-2 22 0,1-1 10 16,-2 2 5-16,-2 1-6 15,-2-2-18-15,0 1 6 0,-1 3-9 0,2-3-9 0,-4 3 12 16,5-1-9-16,1 0 6 0,1-5 18 0,-1 2-6 0,4-4 3 16,0 2 6-16,0 1-18 0,4-2-6 15,-3 2-9-15,1-1 8 0,-1 1 10 0,3-2 6 0,-4 2 4 16,3-4-10-16,-3-2 6 16,-2 2 0-16,3-4-6 0,0-2-9 0,-1 0 3 0,-2 0-3 0,-1 0 21 15,1 0-3-15,3 0-9 16,0-10 3-16,1 10-9 0,1-8-6 0,4 0 3 0,-1 8 9 15,5-7-3-15,0 1 9 0,4 2 3 16,-1-1-3-16,-1 0-6 0,0 0-9 0,0 1 6 0,-1-3 6 16,-1 1 0-16,1-2 0 0,-1 2 3 0,-5-2-15 0,2 1 0 15,1 0 2-15,-3 0-2 16,1 2 9-16,-2-1 3 0,1 2 7 0,2 0-4 0,-2-2-6 16,3 2 6-16,-1 1-6 0,2 1-3 15,-2-2-3-15,4 0 6 0,-1 2 3 0,-2 0-9 0,1-1 6 16,-2-1 0-16,2 1 0 15,0-1-10-15,-2 1 10 0,-2-1-9 0,2-1 6 0,-2 2 16 16,0 0-13-16,-2-1 6 0,1 0-3 0,1 0-6 0,-2 0-7 16,5-2 1-16,-4 0 12 0,1 1 3 15,5-1-3-15,-4 2-3 0,4 0-6 0,-5-2-6 0,1 2 9 16,1 3-3-16,-2-5 9 16,-3 6 3-16,-2 0-3 0,1 0 9 0,0 0-12 0,1 0 9 15,-3 0-2-15,3 12-20 16,0-3 7-16,1-9 0 0,-1 12 9 0,5-3 7 0,-2-9-4 0,4 8-3 15,0-2 0-15,2-6-10 16,2 5-11-16,3-5 6 0,2 3 3 0,-1-3 12 0,0 0 3 16,0 0-12-16,1 0 0 0,1 0-6 0,-4 0-10 0,-1 0 1 15,2 0 0-15,0 0 9 0,-1 0 12 16,1 0 0-16,-2 0-3 0,1-7-3 0,1 7 0 16,0-5 3-16,-1 5-10 0,-4-4 10 15,5-1 9-15,-3 1 0 0,0 1 4 0,0 0-7 0,-3-2-9 16,4 2 6-16,-1-1-10 0,-1 1 4 15,0 2 6-15,1-3 6 0,1 0 7 0,-2 2-10 16,1 1 0-16,0-1-9 0,0 0 12 0,-1 0-16 0,-1 2 1 0,0 0 3 16,1 0 9-16,0 0 16 15,-3 0-23-15,0 0 10 0,1 0-15 0,3 0 6 0,-2 0 7 16,-1 0-17-16,3 0-8 0,-3 0 3 16,3 0 9-16,1 0-3 0,-2 0 15 0,1 0-6 0,-3 0-3 15,2 0 3-15,1 0-3 16,-3 0 6-16,0 0 0 0,-2-8 3 0,0 8 0 0,-1 0-6 15,1 0 9-15,-1 0-6 0,-1 0-9 16,1 0 6-16,2 0 3 0,0 0 3 0,0 0 0 0,3 0-3 16,-1 0-6-16,1 0 3 0,2 0-3 0,-1 0 3 0,0-8 12 15,1 8-9-15,1 0 12 16,-3 0 0-16,0 0-12 0,1 0 3 0,-3 0-9 0,1 0-3 16,-1 0 0-16,-2 0 12 0,-1 0 3 15,1 10 0-15,0-4 3 0,0-6-9 0,-3 9-9 0,2-1 0 16,0-8 3-16,-2 4 6 15,1-4 0-15,-2 0-6 0,-2 0-15 0,1 0-6 0,1 0 3 16,-2 0-3-16,4 0 16 0,-1 0-10 0,6 0 3 0,-2 0 12 16,5-8-3-16,-1 8-3 15,3-7-2-15,0 1 8 0,2 1-12 0,-1 2 18 0,-2 0 9 16,3-1-20-16,-1 0-1 0,1 0 3 16,0 2 9-16,-2 0-3 0,2-1 9 0,-1 2-3 0,2 0-21 15,1 0 6-15,-1 0 0 16,2-1-5-16,-2 1 11 0,0 1-8 0,2-1-7 0,-2 0-5 15,-2 1-3-15,2-1 6 0,0 1 5 16,-5-2 15-16,1 2 6 0,1-2 0 0,0 1-3 0,-1-1 0 16,-2 1 0-16,1-1 0 0,2 2 3 0,-1-2-11 0,3 2-1 15,-1 0 3-15,2-2 0 0,1 2 6 16,-2 0-5-16,4-3-1 0,-1 3-11 0,0 0-12 16,1-1-3-16,2 1 7 0,-3-3 2 15,3 2-8-15,-2-1-6 0,-1 0 0 0,1 0 3 0,2 1 15 16,-1-1 10-16,-1 0 4 15,0 0 2-15,1 2 6 0,-1 0 5 0,2-1-5 0,-4 1 0 16,4 0 0-16,-3 0-9 0,1 0 6 0,-1 0 6 0,0 0-12 0,-2 0 15 16,2 0-4-16,-4 0-5 15,3 0 3-15,-1 0-6 0,2 0 0 0,-2 0 3 0,2 0 3 16,-2 0 0-16,2 0-9 16,0 0 6-16,-2 0-3 0,2 0-14 0,0 0 20 0,1 0 0 0,-1 0 0 15,0 0 8-15,1 0-8 16,2 0 2-16,-3 0-2 0,0 0-8 0,0 0 5 0,1 0-6 15,-2 0 9-15,-1 0 6 0,0 0-9 16,0 0 2-16,-3 0 1 0,1 0 0 0,0 0-6 0,1 0-8 16,-1 0 11-16,-1 0 3 0,1 0-3 0,2 0 3 0,2 0-3 15,-2 0-20-15,3 0-19 16,-1 0-22-16,1 0-33 0,1 0-13 0,-1 0-49 0,2 0-52 16,-1 0-49-16,1 0-56 0,0 0-27 15,0 0-45-15,0 0-40 0,11 0-29 0,-11 0-16 0,16 0-3 16,-2-10-4-16</inkml:trace>
  <inkml:trace contextRef="#ctx0" brushRef="#br0" timeOffset="23394.33">2482 17204 1926 0,'0'-3'61'0,"0"3"54"0,0 0 43 15,0 0 17-15,0 0-35 0,0 0-8 16,0 0-9-16,0 0 6 0,0 0 3 0,0 0-15 0,0 0-7 15,0 0 3-15,0 0 14 16,0 0-1-16,0 0 9 0,0 0 9 0,0 0-31 0,0 0-10 16,0 0 18-16,0 10-15 0,-13 2 12 0,13-2 9 0,-11 2-29 15,11 2 1-15,-11 3-7 16,3 2-19-16,8 1-20 0,-6 1-16 0,1 1-18 0,0 1-13 0,2 0-14 16,-3 2-1-16,3-3 6 15,-2 1 3-15,0 1 15 0,-3 0-12 0,3-2-1 0,-2 1 4 16,-1 0-12-16,1-1 9 15,1-1-8-15,-3 1-4 0,2-4 3 0,1 1 1 0,-1-3-32 16,3 0-22-16,-4-2-36 0,5-1-40 0,-2 0 1 0,2 0-36 0,-2-1-12 16,2 3-26-16,3-4-50 15,-2 0-26-15,2-2-67 0,0-1-28 0,0-3-23 0,0-5-35 16,0 0-3-16,16 0-87 16,-2 0 80-16</inkml:trace>
  <inkml:trace contextRef="#ctx0" brushRef="#br0" timeOffset="24574.37">6471 18115 1688 0,'0'-15'65'0,"0"4"43"15,0 1 32-15,0 4 21 0,0 6-41 0,0 0-25 0,0 0-19 16,0 0-14-16,0 14 20 0,0-14 17 15,0 12 19-15,0-12 26 0,0 0-4 0,0 0-13 0,0 0-3 16,0 0-8-16,0 0 4 0,0-10-11 0,0 10 1 0,0-9 24 16,0 9-26-16,0 0 21 15,0 0-23-15,0 0-45 0,0 0-27 0,0 0-31 0,0 0-8 16,0 11 15-16,0 3 17 0,0 4 10 16,0 3 0-16,0 3-18 0,0 0-8 0,0-1-6 15,0 1 1-15,0-5-4 0,0-1-2 16,0-2-2-16,0-2 10 0,0-1 2 0,0-1-4 0,0-2-3 15,0-3-11-15,0-1 5 16,6-2 3-16,-6 0-6 0,0-3 4 0,5 0 2 0,0 0 10 16,-5 1 1-16,4 0-6 0,0 2-7 0,-1-3-7 0,3 2 7 15,-1 0-1-15,4 1-2 0,-2 1 10 16,1-2 1-16,1-1-6 0,2 1 3 0,2-1-3 0,1 0 0 16,4 1 2-16,0-3-15 15,4 0-14-15,1 0-34 0,7 0-27 0,0 0-47 0,5 13-74 16,2 9-76-16,6 6-115 0,2-9-74 15,2-19-77-15,-1 0-69 0,11 22-29 0</inkml:trace>
  <inkml:trace contextRef="#ctx0" brushRef="#br0" timeOffset="25724.33">13781 18042 1393 0,'0'0'13'0,"12"0"11"0,-12 0 2 15,10 0 7-15,-10 0-9 16,8 0 12-16,-8 0 12 0,0 0 17 0,0 0 24 0,0 0 5 16,0 13 21-16,0 1-11 0,0 3 0 0,0 1-3 0,0 1-15 15,-12 2-7-15,12-1-33 0,-9-1-18 16,9-1-24-16,-9-4-4 0,9-2 0 0,-8 0 3 0,3-3 5 16,2 1 8-16,-4-1 8 15,4 3-2-15,-3 2 21 0,3 3 18 0,-2 2 11 0,2 3 3 16,0 4-11-16,3 3-23 0,-2 2-4 15,0 1-9-15,1-3-12 0,-1 3-7 0,2-1-6 0,0-5-5 16,0-3-5-16,0-2 11 0,0-4-13 0,0-3 14 0,0-3 6 16,0-4-13-16,0-2 7 15,0-1-5-15,0 1 11 0,0-4 18 0,0 1 6 0,0 0 0 16,0 0-2-16,0 0-3 16,0 1-3-16,0-3 4 0,13 2-3 0,-1 1-4 0,0-2 20 0,-1 0-6 15,3 1-9-15,3-2-7 16,2 1-22-16,0 0 2 0,0 1-4 0,3-2 2 0,0 1 0 15,1-1-5-15,0 2-17 0,1-1-75 16,0-1-117-16,-2 0-107 0,2-26-119 0,1-9-67 16,-5 6-108-16,0 1 73 0</inkml:trace>
  <inkml:trace contextRef="#ctx0" brushRef="#br0" timeOffset="29634.34">30403 17124 1261 0,'0'0'0'0,"0"0"-4"0,0 0-2 15,0 0 0-15,0 0-2 0,10 0 7 0,-10 0 6 0,10 0 11 16,-10 0 11-16,0 0-4 0,8 0 4 0,-8 0 4 0,6 0 9 16,-2 0 13-16,2-8-10 15,-6 8-5-15,3 0-12 0,-2 0-4 0,-1 0 2 0,0 0-8 16,2 0 6-16,0 0-8 16,-1 0 6-16,1 0 1 0,-2 0-11 0,1 0-4 0,-1 0-2 0,2 0-4 15,-2 0 4-15,0 9 33 16,0 0 10-16,0 4 17 0,0 0 13 0,0 1-8 0,0 5-6 15,0 1-6-15,0 3-8 0,-14 3-19 16,4 2-2-16,1 1 6 0,-1 3 1 0,1 2 8 0,-1 0 1 16,2 2-9-16,-1 2-2 0,-2 0-9 0,1-1-13 0,1 1-2 15,0 1-14-15,1 1 8 16,-1-2 5-16,0 1 10 0,1-2-3 0,2 3 1 0,-1 2-7 16,-2 1-7-16,5 1 9 0,-6 2-6 15,2 3 13-15,-1 3-7 0,-3 0 2 0,1 0-4 16,-1 1-9-16,1-1 10 0,-3-2-2 15,1-1 1-15,1-3-4 0,0-3-10 0,1-6-1 0,1-3 1 16,1-3 8-16,3-8-1 0,-1-4-4 0,4-2-1 0,0-9-6 16,3-2-9-16,-3-6-11 0,3 0-46 15,-2-17-66-15,2-8-76 0,0-8-98 0,0-2-86 16,0-1-82-16,0-3 51 0</inkml:trace>
  <inkml:trace contextRef="#ctx0" brushRef="#br0" timeOffset="30864.79">30238 17995 1214 0,'5'0'7'0,"0"0"1"0,-2 0 8 0,-3 0-1 0,0-8-3 16,0 8 9-16,0-10 30 16,0 10 30-16,0-7 28 0,0 7 34 0,0 0-17 0,0 0-17 0,0 0-7 15,0 0-33-15,0 0-3 16,-15 0 15-16,5 14-4 0,-3-4 4 0,0 0-3 0,-1-10-16 15,-1 10-22-15,-2-2-2 0,1-1-7 16,-1-7 12-16,-2 4 38 0,2-4 20 0,-2 0 0 0,1 0-9 16,-2 0-17-16,-2 0-14 0,1 0-4 0,-4 0-9 0,1 0-27 15,-3 0-9-15,-3 0-12 16,0 0 5-16,-5 0 0 0,-1 0-5 0,-2 0 7 0,-1 0-11 16,-4-10 11-16,1 10-7 0,-1 0 5 15,0 0-1-15,0 0-6 0,2-7 4 0,1 7-4 0,1 0 2 16,0 0 2-16,-1 0-9 15,3 0 7-15,-1 0-2 0,1 0 4 0,0 0 13 0,-1 14-10 16,0-2-1-16,-1-2-13 0,1 1-3 0,-2-1 2 0,2-2 10 16,-3 0 10-16,2-4-6 15,-1-4 1-15,-2 0-5 0,4 0 0 0,-2 0 0 0,0 0 3 16,0 0-6-16,-2 0-2 0,-2-9 5 16,3 9 3-16,0 0 2 0,-2 0-5 0,0 0 7 0,2 0-12 15,-3 0 0-15,5 0 3 16,-1 0-8-16,1 0 8 0,-3 0 7 0,4 0 0 0,0 11-1 15,1-2-1-15,0-9-6 0,1 7-2 16,-1-7 5-16,1 7-4 0,-2-7-4 0,4 0 1 0,-3 0-3 16,1 0 18-16,-3 0-6 0,0 0 10 0,3 0-2 0,-1-13-13 15,3 2 6-15,-3 1-6 16,2 0 1-16,-1 0 4 0,0 1-2 0,3-1 3 0,-2 3-1 16,2 0-7-16,-2 2 15 0,1 1-12 15,0 0 4-15,0 4 8 0,3 0 21 0,-4 0 13 0,2 0-5 16,2 0-5-16,-3 0-34 15,3 12-8-15,-3-2 6 0,3-10 21 0,-4 11 11 0,0-2 9 0,0-9-2 16,0 0 18-16,-1 0 2 0,-2 0 11 0,0 0 43 0,-1 0-24 16,-4 0-12-16,2-13 5 15,1-1-9-15,-5 3 19 0,3-2 10 0,3-2 10 0,-4 1-29 16,4 0 1-16,4 2-5 0,-4-1-31 16,5 3-10-16,1 2-33 0,3 0 0 0,0 5 0 0,3 1 2 15,3-2 1-15,-1 4-9 16,1 0 8-16,1 0-13 0,3 0 3 0,-2 0 7 0,1 0-7 15,0 0 8-15,-1 0-3 16,0 0-6-16,-2 0 9 0,1-11-6 0,-3 11 0 0,2-9 6 16,1 2-8-16,0 7 13 0,-1-7 3 0,4 7-14 0,-4-6 9 15,3 6-4-15,3-5-4 0,-3 5 2 16,0-5-3-16,1 5 3 0,4 0 0 0,-1-2 8 0,0 0-8 16,1 2 3-16,-2-3 2 0,1 3-5 15,-4-1 0-15,-1-2-16 0,0 1 5 0,-2-2 8 16,2 2 6-16,0-4 8 0,0 4-8 15,1-4-6-15,3 3 0 0,-2-1 12 0,2 0-9 0,-2 0-3 16,5 1 0-16,-3 2 0 0,1-3 9 0,1 3 13 0,2 0-16 16,1 1-3-16,-3 0 6 15,5 0-12-15,-3 0 15 0,3 0-12 0,1 0-8 0,-2 0 5 0,1 10-3 16,-2-10 21-16,4 8-4 16,-4-8-8-16,-1 7 0 0,3-7-11 0,-3 0 11 0,-1 0-3 15,1 0 0-15,-2 0-5 16,1 0 0-16,0 0 2 0,-2 0 17 0,3 0-2 0,-4 0-1 15,4 0-3-15,-2-7-8 0,3 7 12 16,2 0-9-16,1-5 2 0,-2 5-10 0,4 0 0 0,1 0 8 16,0 0 0-16,2 0 11 0,-1-6-8 0,1 6-6 0,0 0 11 15,1 0-13-15,-1 0-1 16,2-4 12-16,0 4-12 0,0 0 9 0,-1 0-3 0,3 0-11 16,-2 0 8-16,3 0-2 0,-4 0 7 15,4 0 12-15,0 0-14 0,-2 0 0 0,2 0 0 0,0 0-2 16,-2 0 4-16,2 0-4 0,0 0-9 15,0 0 2-15,0 0 6 0,0 0-22 0,0 0-57 0,0 0-77 16,0 0-91-16,0 0-58 0,0 0-77 0,0 0-116 0,16 0-78 16,-5 0-104-16,1 0-64 15</inkml:trace>
  <inkml:trace contextRef="#ctx0" brushRef="#br0" timeOffset="31194.45">24831 17398 1496 0,'0'-8'15'0,"0"3"13"0,0-1 22 16,0 0 16-16,0-1 24 0,0 0 11 0,0 2 13 0,0 1 20 16,0 2 27-16,0 2 15 0,-13 0 45 15,13 0 12-15,0 0-29 0,0 0-12 0,0 0-66 0,0 0-31 16,0 0-32-16,0 0-12 15,0 0-4-15,-12 13 3 0,4 1 2 0,8 1-4 0,-13 3-8 16,0 3-12-16,4 1-13 0,-3 4-5 0,0 3 5 0,1 3 14 16,0 3 30-16,-3 2 5 0,1 3-5 15,-3 2-15-15,3-1-33 0,-1 0-11 0,0 1-3 0,0-4-2 16,0 1 0-16,-2-3 5 16,2-3 2-16,1-1 1 0,-1-1 5 0,2-2-6 0,-1-4-4 15,1-3-65-15,3 0-46 0,0-2-68 16,4-1-100-16,1-2-105 0,1-9-132 0,0-8-114 0,-2 0-131 15</inkml:trace>
  <inkml:trace contextRef="#ctx0" brushRef="#br0" timeOffset="32614.36">24453 17861 2473 0,'-3'11'19'0,"3"0"6"16,-4-2-3-16,4 0 0 15,-3 2-18-15,3-3 16 0,0 1 16 0,-3-9 43 0,-1 0 28 16,-3 0-2-16,2 0-4 0,1 0-26 16,-4 0-19-16,-5 0 5 0,5-10-1 0,-3 3 21 0,-3 7 9 15,-1 0-7-15,-3 0-5 16,-3 0-36-16,0 0-15 0,-4 0-10 0,0 0 5 0,-5 11-2 15,-2-11-7-15,2 7 2 0,-1-7 20 16,-3 0 15-16,1 7 26 0,-3-7-10 0,-2 0-20 0,-3 0-20 16,0 0-13-16,-3 0 2 0,-6 0-9 0,2 0 7 0,-2 0-6 15,0 0 14-15,-2 0 0 16,4-10-3-16,-2 10-5 0,0-7-13 0,2 7 10 0,-3-6-2 16,3 6 0-16,0-4 2 15,0 0-2-15,1 0 0 0,-1 3 3 0,1-2-17 0,1 0 9 16,-2-1 15-16,-2 0 11 0,6 0 13 15,-5 1-10-15,3-1 3 0,2 1-6 0,-1-1 3 0,4 2 3 16,-1-1-11-16,-1 1-5 0,0-1 8 0,4 0 5 0,-4 1 4 16,-1 0-4-16,-1-1 1 15,0 2-9-15,2 1-7 0,1-3-12 0,-1 3-10 0,1 0 5 0,-1 0 8 16,3 0 11-16,-2 0-3 16,1 0-5-16,-1 0 1 0,0 0-10 0,3 0-4 0,-2 0-12 15,1 0-3-15,2 0 17 16,1 0 6-16,3 0 7 0,1 0 4 0,3 0 19 0,0 0 15 15,0-8-12-15,2 8-12 0,0 0-13 16,-2 0-19-16,2-7 7 0,-2 7 10 0,0 0-26 0,1 0 5 16,-1 0 12-16,4 0-6 0,-3 0 9 0,6-12-6 0,2 12-12 15,-1-10-4-15,0 0 10 16,4 10 12-16,-1-9 8 0,2 1 0 0,1 8-14 0,0-7 0 16,2 7-6-16,3-4 6 0,-2 4 8 15,4 0-10-15,-1 0-7 0,3-3-2 0,-2 3 3 0,5 0 11 16,-3-3 5-16,1 3 0 15,3 0-5-15,0-1-6 0,1 1 6 0,1 0-3 0,-1 0-3 0,0 0 6 16,1 0 0-16,-1 0 3 0,1 0 2 0,1 0-5 0,-4 0-6 16,4 0 3-16,-3 0 3 15,-2 7 0-15,1-7-6 0,-1 7-5 0,-1-7 2 0,1 4 6 16,-1 2 3-16,0-6 8 0,2 4-11 16,0-4-9-16,-3 0 7 0,2 0-1 0,0 0 0 0,-4 0-3 15,1 0 3-15,0 0 1 16,-1 0 10-16,-4 0 1 0,2 0-7 0,-3 0-2 0,3 0-5 15,-5 0 7-15,3 0-2 0,-4 0-8 16,3 0 5-16,-1-8 0 0,-2 8 6 0,3-6 6 16,-3 6-9-16,-1-4 0 0,2 4 0 0,1-5 2 0,0 1-4 15,-2 2-12-15,3-2 11 0,-2 1-3 16,2-1 12-16,-4 0 5 0,4-1-16 0,0 0 2 0,0 1 3 16,1 0 0-16,-1-1 0 15,2 0-9-15,0 0 1 0,1 1 2 0,0 0 12 0,0 0 5 0,1 0-3 16,1 0-2-16,-4 0-9 15,2 1 3-15,1-1-19 0,0 1 11 0,0-1 8 0,2-2 0 16,-1 3 16-16,1 1-13 0,1-1-3 0,-1 2-3 0,2 1 3 16,0-3 0-16,0 3-6 0,-1 0 9 15,2 0 3-15,-4 0-1 0,4 0 4 0,-3 0-12 0,2 0 0 16,-2 0-5-16,0 0 0 16,2 8 5-16,1-8 3 0,-1 7 5 0,-4-7-2 0,2 6 0 15,0-6-6-15,-2 4 0 0,2-4-2 16,-4 0-4-16,-2 0 7 0,2 0 5 0,-1 0 2 15,-3 0 6-15,3 0-14 0,-4 0 6 16,3 0 0-16,-2 0-9 0,0 0-2 0,-1 0 5 0,-2 0 6 16,5 0 0-16,-7 0 8 0,3 0-8 0,-2 0 3 0,-2 0-4 15,3 0-2-15,-2 0 0 16,1 0-16-16,-1 0 27 0,1 0 0 0,-4 0 11 0,-3 0 18 0,2 0-15 16,-5 0 3-16,-5 15-17 15,0-3-16-15,-4 0-18 0,-1 2 9 0,-2-3 14 0,2 0 8 16,-1 0 15-16,0-1-3 0,-2 2-23 15,2-2 0-15,-1 1-2 0,-3-1-12 0,1-1 14 0,1-1 9 16,3 1-1-16,0-1 1 0,2 0-3 0,1-4 0 0,4 2 0 16,0 0-1-16,-1 1-2 15,0 1-11-15,0 2 8 0,3-1 14 0,-2 1-11 0,0-3 12 16,1 1-12-16,2-2-3 16,0-2 8-16,3-2-22 0,-2 1 12 0,2-3 2 0,-3 1 6 15,4 0 11-15,-3 1-8 0,2-2-9 16,1 3 3-16,0-3 0 0,5 2 0 0,-1 0-6 0,2-2 0 15,2 0 4-15,1 1-1 0,1-1 8 16,2 0-2-16,1 0-3 0,1 0 6 0,6 0-12 0,-2 0 1 16,3 0 5-16,0 0-14 0,-1 0 16 0,4-8 7 15,-1 8-6-15,2 0 5 0,-3-7-2 16,1 7-6-16,2 0 6 0,-3 0-15 0,1 0 1 0,-2 0 5 16,4 0 0-16,-4 0 11 15,2 0 1-15,2 0-6 0,-4 0-6 0,3 0 3 0,-1 0-17 16,0 0 5-16,1 0 7 0,0 0-26 15,2 0-16-15,0 0-23 0,0 0-41 0,-1 0-2 0,1 0-33 16,-2 0-22-16,1 0-28 0,1 0-57 0,0 0-47 0,0 11-102 16,0-11-87-16,0 0-84 15,0 0-183-15,12 0 129 0</inkml:trace>
  <inkml:trace contextRef="#ctx0" brushRef="#br0" timeOffset="33384.33">20729 18186 1910 0,'0'-20'18'0,"14"2"26"0,-14 3 8 0,13 2-2 16,-13 4-16-16,8 3-19 0,-8 6-5 16,0 0 14-16,0 0 27 0,0 11 36 0,0-11 13 0,0 14 47 15,0-2 10-15,0 0-30 16,0 0-4-16,0 2-57 0,0 1-28 0,0 3 6 0,0 3-18 15,0 1 19-15,-9 3 7 16,1 5-5-16,-2 1 23 0,2 1-13 0,2 2-1 0,-1-3-10 16,-2 0-17-16,1-3-11 0,4-2-6 0,-3-3-7 0,2-4 2 0,1-4 5 15,1-2-2-15,0-2 12 16,3-5 11-16,0-3 4 0,0-3 5 0,0 0-2 0,0 0-15 16,0 0 2-16,0-12-1 15,0 0-11-15,0 2 3 0,0 0-11 0,13 2-12 0,0 0 0 16,0 1 8-16,1-1-1 0,1 0 3 15,2 4 3-15,3 0-11 0,1-2-2 0,1 2 3 0,2 3-8 16,-1-3 5-16,1 4 10 0,2 0 0 0,-1 0 2 0,2 0-32 16,-1 11-70-16,1 6-71 15,-1 3-117-15,-2-6-116 0,1-14-144 0,-2 0-139 0,3-9-5 16</inkml:trace>
  <inkml:trace contextRef="#ctx0" brushRef="#br0" timeOffset="34324.33">26434 18186 1464 0,'6'-18'35'0,"-1"2"27"16,0 1 31-16,-1 1 23 0,0 9-16 0,1 5-13 0,-2 0-14 16,0 0-12-16,0 0-14 0,-3 0 2 15,1 15-2-15,1-5-2 0,-2-10 16 0,0 12-9 0,0-3 1 16,0 0-7-16,0-9-11 16,0 10 0-16,0 2-6 0,0-2 16 0,0 3 2 0,0 0 18 15,0 6 4-15,-12 3-12 16,12 1-9-16,-12 5-18 0,3 0-14 0,0 2-2 0,0 1-3 0,3 1-6 15,0-3 4-15,-2-1-4 16,2-2 2-16,-1-2 11 0,2-2 10 0,2-3 10 0,2-1 9 16,-4-4 9-16,5-2 18 0,0-3 15 0,0-6 1 0,0-3-10 15,0 0-26-15,0 0-22 0,0-10-2 16,16 0-6-16,1-1 1 0,1 0 0 0,2 4-18 0,4 7-4 16,1-9-3-16,5 9-15 15,5-7 5-15,3 0-8 0,-2 7-24 0,4 0-36 0,2 0-66 16,0 0-133-16,1 0-109 15,-1-18-137-15,-4 1-190 0,-2 0 73 0</inkml:trace>
  <inkml:trace contextRef="#ctx0" brushRef="#br0" timeOffset="44874.32">3416 15868 253 0,'0'0'13'0,"0"0"22"0,0 0 7 16,0 0 14-16,0 0-16 15,0 0-13-15,0 0 6 0,0 0-8 0,0 0 5 0,0 0-12 16,0 0-10-16,0 0-1 0,0 0-5 0,0 0 1 0,0 0-10 16,0 0-18-16,0 0-13 0,0 0-6 15,0 0-2-15,8 0-32 0,-8 0-12 0,0 0-12 0</inkml:trace>
  <inkml:trace contextRef="#ctx0" brushRef="#br0" timeOffset="47494.53">3478 15885 1077 0,'0'0'26'0,"0"0"18"0,0 0 22 16,0 0 31-16,0 0-12 0,0 0-2 15,0 0 0-15,0 0-3 0,0 0 12 0,0 0 10 0,0 0 4 16,0-6-18-16,0 6-13 0,0 0-18 0,0 0-16 0,0 0-7 16,0 0-10-16,0 0-3 15,0 0-8-15,0 0-5 0,-10 0-5 0,10 0-8 0,0 0 25 16,-9 0 15-16,9 0 13 16,-8 0 11-16,3 0-26 0,-1 0-18 0,1-9-13 0,-4 9-6 15,2 0 4-15,1 0 7 0,-2 0 3 16,0 0-5-16,4 0 1 0,-1 0 3 0,-2 0 29 0,4 0 9 15,0 0-2-15,1 0-7 16,2 0-28-16,-4 9-10 0,4-2-3 0,0-1 6 0,0 1-1 0,0 2 5 16,0 1-1-16,0-2-8 0,12 0 4 0,-12 1-2 15,13 0 7-15,-2-3 11 0,0 1-2 16,-3-5-7-16,3 4 9 0,-3-6-2 0,3 1-7 0,3-1 10 16,-1 0-15-16,-2 0-4 0,3 0 7 15,-1-13 4-15,3 2-2 0,-5 0 0 0,3 2 3 0,-4 0-17 16,-2-1 8-16,0 1 4 15,-1 2-5-15,-4 2 23 0,-1-2 1 0,1 1-10 0,-3 1-4 16,0-1-10-16,0 1-4 0,0 0 4 0,0-1 9 0,0-1-1 16,0 3-6-16,-11-1-4 0,11 0-4 15,-12 0 1-15,2 0 8 0,2 1 0 0,-1 1 2 16,1 1-5-16,1-2-4 0,2 4-5 16,-2 0 0-16,2 0 0 0,0 0 7 0,-1 0 14 0,1 13-3 15,0-3-1-15,-2 2-8 16,2-2-7-16,0 0-2 0,0 2 12 0,2 0-10 0,1-2 15 15,1 1-6-15,1-1-11 0,0-1 7 16,0-1-4-16,0 0 6 0,0 0 0 0,13-2 8 0,-13-1-6 16,14 0-2-16,-5-3 5 0,1 0-7 0,-2-1 5 0,1-1-2 15,1 0 1-15,-2 0-1 16,4-12-3-16,-4 3 0 0,2-3-7 0,-1 4 14 0,-1-3-10 16,-2-1 3-16,1 1 7 0,-2 1-16 15,-4-2 4-15,2 0 1 0,-1 0-1 0,-2 0 10 0,0 2-3 16,0-2 0-16,0 3-2 15,0 1 2-15,-13 0-2 0,13 2 7 0,-11 5-2 0,0-2 0 16,3 3 9-16,0 0-2 0,-3 0 0 0,2 0-1 0,-1 11-6 0,0 0-10 16,0-1-2-16,-1 1-4 15,1 0 15-15,1 1 1 0,2 0 7 0,1-2-3 0,-1 2-14 16,6 0-2-16,-2-2-2 0,0 0 2 16,3 1 9-16,0-3 5 0,0-2 7 0,0 0-2 0,0 0-10 15,0-3-6-15,12 0-3 16,-12-2 4-16,13-1 1 0,-4 0 4 0,1 0-6 0,1 0 1 15,-2-8-1-15,1 8-1 0,0-14 12 16,-2 5-5-16,-1 0 1 0,0-1 4 0,-4 2-14 16,0-3-3-16,-3 4 6 0,0-1-3 0,0-2 9 0,0 3 3 0,0-2-5 15,0 0-3-15,-16 1-1 16,4 2 4-16,0-2 0 0,0 1 4 0,1 1 1 0,-2 3-5 16,-1 2-5-16,-1-1 5 0,0 2 0 15,2 0 3-15,-4 0 1 0,4 0 3 0,-3 15-7 0,5-3-2 16,0-2-5-16,0 0 2 15,5 3 7-15,-1-1-4 0,1 0 12 0,4 0-13 0,1 0-4 16,1 1 5-16,0-1 0 0,0-2 6 0,0 0-4 0,0-3 0 16,11-1-2-16,-11-1-10 0,13 1 3 15,-1-5 4-15,-1-1-4 0,1 0 2 0,2 0-3 16,-3 0-6-16,3 0 4 0,-3-12 5 16,-1 2 12-16,2 1 0 0,-2 2-5 0,-2 1 0 0,-1-1-10 15,-2 0 6-15,0-1 4 0,-3 2-5 16,-1-4 5-16,-1 1 5 0,0 0-12 0,0-3 7 15,0 1-3-15,0-1-1 0,-13 0 6 16,-1 0-5-16,3 1-1 0,0 0-10 0,0 1 2 0,3 3 1 16,-3 2 2-16,2 0-5 0,1 1-4 0,-2 4 1 0,1 0-1 15,2 0 9-15,-1 0 11 0,2 0-2 16,-3 14 11-16,1 0 3 0,1 1 0 0,1 0 4 16,0 1-1-16,1 2-6 0,2-4 8 15,3 4 7-15,0-2 2 0,0-1 14 0,0-2-17 0,0-3-8 16,0 0-3-16,12-2 0 0,-12-1-3 15,10-3-1-15,0 0-1 0,0-4-20 0,-2 0 6 0,2 0 2 16,0 0-4-16,0 0 9 16,2-12 3-16,-3 1-9 0,2 0-3 0,0 1 2 0,-3-2-2 15,1-1 5-15,1 1 2 0,-3 0 0 0,-3 0-5 0,2 0 5 16,-3-1-2-16,-1 3-3 0,0 1 7 16,-2 0 5-16,0-1-5 0,0 3 5 0,0 0-9 0,0 2-9 15,-16 0 11-15,3 3-3 16,1-1 13-16,2 3-1 0,2 0 3 0,-3 0-12 0,0 0-5 15,3 0 5-15,-3 13-14 16,2-2 23-16,1 0-6 0,1-2 1 0,3 0 8 0,-4 1-19 16,3 1 5-16,2-2-3 0,0 0 7 0,1 2 3 0,1-3 2 15,1 2-2-15,0-3-7 0,0-2-5 16,0 2 9-16,11-2 3 0,-11-2-8 0,17-2 10 0,-4-1-4 16,2 0-13-16,-2 0 8 15,0 0-5-15,-1-14-10 0,0 1 20 0,-2 1-1 0,0-1 0 0,-2-2 5 16,1 0-7-16,-4 1-9 15,0-3 9-15,-2 1-5 0,-1 1 5 0,-2 0 9 0,0 1-4 16,0-1 2-16,0 5-9 0,0-2-3 0,-15 3 5 0,5 2-4 16,0 1 9-16,0 4 16 0,0-2-5 15,-2 4 13-15,3 0-6 0,-4 0-18 0,5 0-7 16,-3 13 0-16,0-2 2 0,2 1 4 16,-1 1 3-16,1 0 0 0,1 2-9 0,1 1-3 0,1 0 5 15,3 0-7-15,-2 1 10 0,2 0 8 16,3-2-8-16,0 1 4 0,0-3-5 0,0 1-7 0,0-2 8 15,14-2-3-15,-4 0-5 16,1-3 7-16,1 2 1 0,1-5 2 0,1-2 2 0,2-2-10 16,0 0 1-16,0 0-8 0,-1 0 3 0,2-13 7 0,-4 1-2 15,0 0 2-15,-3-3-2 16,2-1 2-16,-5 0-5 0,-1 0 0 0,-1-1 5 0,-3 0-7 16,0 3 12-16,0-1 0 0,-2 1-3 15,0 1-7-15,0 1 3 0,0 2 2 0,0 1 0 0,0 1 4 16,-12 0-6-16,12 1-3 15,-12 1-4-15,0 2 6 0,4 1 8 0,0 3 0 0,0 0 7 0,-1 0-5 16,-1 0-12-16,0 0 1 0,0 15 4 0,-2 0-3 0,1 0 10 16,-3 1-2-16,5 1-5 15,-4 0 0-15,5 2-5 0,0-3 8 0,3 3-1 0,1-3 3 16,0-1 7-16,4 1 2 16,0-4 8-16,0 0 7 0,0-3-3 0,0-3-4 0,0 1-5 0,13-3-10 15,-3-3-7-15,-1 0-7 16,2-1 2-16,-3 0 2 0,5 0 1 0,-4 0 9 0,1-15-7 15,1 2-2-15,-3 1-8 0,0 0 5 16,-2-2 3-16,-1-1 0 0,-1 2 11 0,-1-3-4 0,1 1-7 16,-4-1-3-16,0 1-2 0,0 2 2 0,0 1 5 15,0 0 7-15,0 4 0 0,0 0-5 16,0 3-6-16,-11 1-1 0,11 2-5 0,-10 2 13 0,10 0 6 16,-8 0 3-16,2 0 3 0,-3 11-15 15,2 1 0-15,-1-2 0 0,0 2 0 0,-1 0 7 16,-1 0-4-16,2 1-3 0,-1 0-3 15,0 0-4-15,1 0 2 0,1-2 5 0,-2 2 5 0,3-2-1 16,1-1 6-16,0-1-5 0,2-1-5 0,-1-2-7 0,3 1 4 16,1-2-2-16,0-2 10 0,0 0 10 15,0-3-17-15,0 1-1 0,0-1-9 0,11 0 0 0,-11 0 10 16,13 0-1-16,1 0 6 16,-1 0-1-16,-1-12-2 0,-2 3-7 0,1-3 2 0,0 3 0 15,-3-1 5-15,0-1 5 16,-2-2 0-16,2 0 0 0,-2-1-13 0,-1 0 6 0,0 0 0 15,-2 1-1-15,-3 3 3 0,0-2-2 16,0 3 4-16,0 1-7 0,0 3 3 0,0 0 0 0,0 1 2 16,0 1-3-16,0 3 20 0,-11-1-3 0,11 1-14 0,-8 0 3 15,-1 0-13-15,-1 0 10 0,2 0 3 16,0 13-3-16,-1 0 2 0,1-1 1 0,-2 0-6 0,1 1 3 16,1-1 0-16,2 1-2 15,-1-1 6-15,2 0 6 0,1-1-8 0,-1 3-9 0,2-4 5 16,0 1-3-16,3-1 5 0,-2 0 10 15,2-1-3-15,0-1 0 0,0-2-4 0,0 0-1 0,0 0-9 16,0-1 2-16,0-3 5 0,10 2-5 0,-10-2 3 16,15-2 2-16,-7 0-3 0,4 0-4 15,-2 0 0-15,2 0-3 0,0 0 8 0,-1-10 7 0,1 1-5 16,0-1 12-16,-4 1-17 0,2-1-5 16,-4 0 8-16,0 1-8 0,0-1 13 0,-4-1-1 0,0 1-2 15,-1 1 0-15,-1-3-7 16,0 2 2-16,0 1 10 0,0 0-5 0,0 0 2 0,0 2 1 15,-13-1-3-15,3 3-8 0,0-1 4 16,0 1 13-16,-2 1 3 0,-1 4 15 0,1 0 2 0,-1 0-10 16,0 0-9-16,-3 0-17 0,2 12 7 0,-3-2-3 15,4 3 5-15,-1 0 15 0,1-1-7 16,1 3 3-16,2 0 4 0,2-2 0 0,-1 0 0 0,4 4-7 16,0-3 10-16,5 1-1 0,0-1 4 15,0 0 11-15,0-1-4 0,0 0 0 0,0-1-5 16,14-2 2-16,-4-1-12 0,1 0-10 15,0-3 5-15,0-2-12 0,0-1 2 0,3-3 2 0,-1 0-4 16,4 0-8-16,-2 0 2 0,0-13 6 0,0-3-1 0,-1 1 3 16,0-2 5-16,0-1-12 15,-4-2-1-15,0 0 8 0,-4 1-5 0,-2-2 5 0,-1 4 8 0,-3 2-6 16,0 0-9-16,0 1 4 16,0 2-9-16,0 2 12 0,-13 1 2 0,13 3 11 0,-17-2-1 15,5 1-17-15,1 3-2 0,0-1-3 16,-2 2 2-16,4 1-14 0,-4 0-33 0,2-1-23 0,1 3-45 15,-2-1-21-15,4-1-6 16,-2 2-68-16,1 0-19 0,-2 0-25 0,3 0-18 0,0 0 19 16,0 0-15-16,2 12 27 0,1-2 14 0,0-10 22 0,2 8 37 15,0-8 7-15,1 7-4 0,-2-1 2 16</inkml:trace>
  <inkml:trace contextRef="#ctx0" brushRef="#br0" timeOffset="47724.88">3274 15795 912 0,'0'0'28'0,"0"0"30"0,0 11 4 15,0-2 6-15,11-3-24 0,-11 2-33 0,8-1-11 0,-8 0-4 16,6 1 0-16,-6-3-7 0,5-2 13 16,-5-1 0-16,5 1-11 0,-5-3 1 0,0 1-2 15,0 0-7-15,0 1 7 0,0-2 12 16,0 0-6-16,0 0-7 0,0 0-11 0,0 0-12 0,0 0-4 15,0 0 10-15,0 0-10 16,0 0-3-16,0 0-25 0,0 0-23 0,0 0-13 0,0 0-14 0,0-9-27 16,0 9-4-16</inkml:trace>
  <inkml:trace contextRef="#ctx0" brushRef="#br0" timeOffset="51144.94">3419 16120 1017 0,'0'0'24'16,"0"9"18"-16,0-9-4 0,0 0 5 0,0 0-10 0,0 0 9 16,0 0 30-16,0 0 8 0,0 0-5 15,0-14-20-15,0 1-7 0,0 1 4 0,0 1 15 0,0 0 6 16,0 4-3-16,0 0 8 16,0 2-3-16,0 5 5 0,0 0 11 0,-8 0-3 0,8 0 5 15,-9 0-15-15,9 0-23 0,-8 0-27 16,2 0-28-16,1 13 2 0,0-2-11 0,0-1 14 15,-2 3 1-15,2-3-6 0,2 7 7 16,-2-4-11-16,2 1-1 0,-1 0 3 0,1 1 2 0,3-2 2 16,0 1 1-16,0-1-1 0,0-2-2 0,0-1-5 0,0-1 10 15,0-2-5-15,12 2 6 0,-12-5-6 16,11 0-4-16,-2-3-9 0,-1-1 0 0,0 0 17 16,0 0-11-16,3-12 14 0,-2 0-12 15,1-2-5-15,1 1 5 0,-3-4 1 0,0-2 13 0,0 0-3 16,-1 0-6-16,0-3-4 0,-4 1-1 15,2 1 3-15,-2 0 9 0,-3 2 1 0,2 0-8 0,-2 2 5 16,0 2-5-16,0 1 0 0,0 3 15 0,0 0 3 16,0 5 13-16,-13-1 16 0,2 5 0 15,11-2-5-15,-13 3-1 0,2 0-10 0,3 0-10 0,-1 0-8 16,1 15-4-16,1-3-4 0,1 2-3 16,-3 1 0-16,4 2-9 0,0 2 5 0,0 1 0 0,2 0 6 15,3 1-6-15,-1-2 4 16,1 0 10-16,0-1-1 0,0-2 14 0,0-3-11 0,0-1-19 15,12-5-8-15,0 0 3 16,-2-4 1-16,0-3 16 0,0 0 5 0,-1 0-12 0,2-13 2 0,-1 1-16 16,2-3 3-16,-1-3 6 0,-1 0 5 0,-1-2 7 15,-1-1-2-15,0 2-3 0,-5-2-11 16,3 1-3-16,-4 1 8 0,-1 0 2 0,-1-2 6 0,0 3-4 16,0-2 2-16,0 4-8 15,0-2-1-15,0 2 16 0,-15 2-11 0,4 3 11 0,0 2 37 0,1 4 2 16,2 3-4-16,0 2 4 15,-1 0-22-15,-1 11-5 0,1 5 12 0,1 2-15 0,-1 4-18 16,-1 0-5-16,-1 5-2 0,2 2 17 0,1 1 13 0,1-3 8 16,-2 1 2-16,6-1-7 15,1-4-10-15,2-1-9 0,0-3 1 0,0-4-6 0,0-3-7 16,13-3 5-16,-2-4-9 0,-3-5-1 16,4 0-6-16,1 0-20 0,1-17-13 0,-1-1 2 0,0-2 3 15,2-4 9-15,-2-3 19 0,-1-3-7 16,0-1 9-16,-1-3 14 0,0-2 0 0,-3 0 0 0,-2-1-3 15,-1 1-1-15,1 2-1 16,-3 0 12-16,-3 3 0 0,0 1-2 0,0 5 4 0,0 2 7 16,-14 4 24-16,1 5 27 0,1 2 18 0,4 3 15 0,-3 4 0 15,-2 5-20-15,2 0-27 16,0 14-24-16,-3 3-19 0,1 1-17 0,-2 5 9 0,0 2 1 16,-1 5-3-16,4 0 9 0,0 3-6 15,-3 1-3-15,5-2-5 0,1 1 0 0,1-1 0 0,0-1-2 16,5-3 7-16,1-2 0 0,2 0 5 15,0-5 2-15,0 0-9 0,0-5-3 0,18-3-8 0,-1-2 11 16,-1-4-3-16,1-4-5 0,2-3 3 0,-1 0-20 16,-1 0 3-16,4-15 9 0,-4 1 6 15,3-3 11-15,-2-2 3 0,-1 1-8 0,-2-3 1 0,0-2-5 16,-4 0 7-16,1-4 2 16,-3 2-2-16,-3-2 10 0,-1 0-8 0,-2 2 1 0,-3-1-3 0,0 2-3 15,0 2 13-15,0 1 4 16,-19 3 6-16,3 4-3 0,0-1-3 0,1 3 3 0,-4 3 25 15,3 2 8-15,-4 4 7 16,-1 3 0-16,-3 0-23 0,-1 0-9 0,0 15-17 0,-4 4-3 16,1-1-3-16,-1 5-2 0,1 1 5 0,2 2-5 0,1 4-7 0,0-1 7 15,4-1 5-15,2 2-3 16,2-1 6-16,6 0-3 0,0 0-10 0,6-2 2 0,5 0 6 16,0-1-6-16,0-4 13 0,0 0-2 15,12-1-3-15,3-3 3 0,1-4-13 0,1-2-3 0,2-5 3 16,3-2 2-16,-1-5 6 15,6 0 4-15,-2-11-7 0,0-3-5 0,2-5-20 0,-3-5-15 16,1-2-9-16,-1-6-11 0,-2-4 13 0,-3-2 8 0,-2-2 17 16,-4 0 10-16,-4 0 4 15,-2 1 6-15,-7 3-6 0,0 1 3 0,0 8 5 0,-16 2 5 0,-2 2 5 16,1 7 2-16,-2 5 1 16,-5 3 4-16,1 3 7 0,-4 1-7 0,0 4 8 0,-1 0-5 15,1 0-17-15,1 14-1 16,1-3-9-16,0 4 4 0,3-1 3 0,3 4 3 0,1 2-1 15,4 0-12-15,2 1 0 0,2 2 8 16,2 0 2-16,5 1 2 0,3-2 6 0,0 0-8 0,0 0-13 16,0 1-4-16,13-4-10 0,-1-2-5 0,4-1 3 0,0-2-20 15,3-3-16-15,1 0-12 16,1-5-14-16,4-3 15 0,0-3 8 0,1 0-11 0,-1 0-15 16,-1-12-45-16,0-3-3 0,-1-1-24 15,-1-5 9-15,-1-2 17 0,-1-4 4 0,-2-1 50 0,-4-2 21 16,-3 0 38-16,-2-1 19 0,-4 4 20 15,-5 4 47-15,0 3 20 0,0 1 31 0,-20 6 18 0,1 9-22 16,-2 4-11-16,-1 0-11 0,-1 0-9 0,0 12-5 0,-4 5-5 16,4 3-25-16,-1 4-17 15,3 2-12-15,1 3-11 0,3 3 9 0,2 0-9 0,4-1 0 16,5-2-76-16,1 0-102 16,5-3-142-16,0-2-201 0,0-6-104 0</inkml:trace>
  <inkml:trace contextRef="#ctx0" brushRef="#br0" timeOffset="58554.91">10658 15662 1017 0,'0'0'30'0,"0"0"13"0,0 0 7 16,0 0-7-16,0 0-35 0,0 0-8 0,0 0 6 0,0 0 3 15,0 0 13-15,0 0 15 0,0 0 11 16,0 0 19-16,0 0 7 0,0 0-9 0,0 0-9 0,0 0 8 16,0 0 7-16,0 0-5 0,0-7-11 0,0 7-10 0,0 0-18 15,0-9-13-15,0 9-9 16,0-5-14-16,0 5-1 0,0 0 2 0,0-4 10 0,0 4 0 16,0 0-2-16,0 0-4 15,0 0-5-15,0 0 1 0,0 0 4 0,0 0 4 0,0 0 4 0,0 0-6 16,0 0 2-16,0 0 6 15,0 0 9-15,0 0 22 0,0 0 13 0,0 0 28 0,0 0 11 16,0 0 3-16,0 0-4 0,-7 0-20 0,7 0-29 0,-3 0-15 16,3 0-4-16,0 0 40 0,-5 0 2 15,5 0-13-15,0 0-2 0,0 0-43 0,0 0 1 16,0 0 15-16,0 0 1 0,0 0 6 16,0-7 23-16,0 7 5 0,0 0-12 0,0-9-6 0,0 4-28 15,0-3-6-15,0 2 1 16,10-2-11-16,-4 1 7 0,-6-1-11 0,8-1 6 0,-2 0 5 0,-6 2-2 15,0-4-3-15,0 1 5 16,0 1-2-16,0 1 2 0,0 0 7 0,0 2-9 0,0-3 4 16,-12 5 2-16,12 1 1 0,-10 0 2 0,10 1 11 0,-12 1 6 15,12 0 15-15,-8 1-1 0,8 0-20 16,-6 0 4-16,1 0-13 0,1 14 12 0,-3 4 12 16,5 0-5-16,-1 2 6 0,0 2-18 15,1 1 8-15,2-1 5 0,0-4-7 0,0 0 12 0,0-5-1 16,0-4-9-16,0 0 3 15,14-5 0-15,-14 0-23 0,8-4-4 0,2 0-9 0,-4 0-18 16,2-12-4-16,0-2-5 0,0-1 2 0,0-2 3 0,1 0 14 0,-1 0 12 16,-1 0 2-16,-3 3 8 15,2 1 0-15,-2 4-15 0,-1 0 15 0,-2 5-5 0,1 0-4 16,-2 4 18-16,0-2-21 16,0 2-1-16,0 0 16 0,0 0-13 0,0 0 0 0,0 0 5 0,0 0-17 15,0 0 3-15,0 0 4 16,0 0 6-16,0 9 4 0,-12 1 4 0,2-1 6 0,0 1-8 15,1 2-2-15,-2 2-4 0,3 1 4 16,1 2 2-16,7-3 5 0,-7 3 5 0,7-2-10 16,0-1 6-16,0 1-1 0,0-2-7 0,0-1 2 0,19-4 0 15,-5 1-4-15,0-4 0 0,1-1 2 16,0-4-3-16,1 0-4 0,1 0 9 0,-1-13-2 0,-2-2 0 16,2-1 5-16,-2-3-12 0,-4-2 0 15,-1-1 0-15,-1 0 5 0,-4-3 9 0,-4 2-5 0,0-1 3 16,0 2-10-16,0 3 7 15,0 2-4-15,-13 2-5 0,0 2 7 0,4 4-2 0,-4 4 11 16,2 1 1-16,-2 4 1 0,1 0-3 0,-3 0-11 0,0 14 1 16,0 2-3-16,-2 0 7 15,1 5 8-15,-3 1 0 0,3 3 9 0,1 2-7 0,3-1-2 16,-3-2 2-16,7 1-2 0,1-3 14 16,1-1 5-16,3-4 0 0,3-1-5 0,0-4-19 0,0-3-5 15,0-3-8-15,11-6-4 0,0 0 2 16,-1 0 1-16,6 0-1 0,-2-16-2 0,5-1-7 15,-2 0-5-15,1-1 0 0,0-4-5 16,0 3 12-16,1-2 2 0,-5 1 1 0,0 0 7 0,-4 1-3 16,-4 2 15-16,0 5 0 0,-6 0 4 0,0 2-4 0,0 5-5 15,0 1 5-15,0 4-5 0,-12 0 14 16,2 0-9-16,1 0 7 0,-2 0-4 0,0 0-11 16,-3 9 8-16,-1 1-17 0,2-1 7 15,-4 3 0-15,4-1-5 0,-1 2 13 0,1-2 2 0,1 3-8 16,3-2 3-16,2 1 3 0,2-1-13 15,1 2 10-15,4-3 0 0,0 2 2 0,0-3 8 0,0 1 0 16,16-2-5-16,-2 0-3 0,2-3-2 0,1-1-5 0,0-3-2 16,4-2 0-16,-2 0 12 15,1 0-12-15,-1 0 12 0,-3-11-5 0,0 2-12 0,-3 2 9 16,-4-4-11-16,-1 2 1 16,-5-1 9-16,-3 1 4 0,0 0 9 0,0-1-4 0,0 0-3 15,-14 3-4-15,1-6 2 0,-4 3 2 16,1 0-2-16,-3 4 5 0,2-1 2 0,-4 3 1 0,2 2 1 15,-2 2 3-15,0 0-9 0,0 0-3 16,3 10 10-16,-2 2-10 0,4 1 9 0,2 0-2 16,1 1-4-16,2 2 4 0,2-1-7 0,4-1 7 0,2 0 0 0,3-3 1 15,0 0-1-15,0 0-5 16,0-2-9-16,14-3 2 0,2 0-4 0,-2-4-1 0,2-2 13 16,-2 0-6-16,3 0 1 0,3 0 2 15,0-10-20-15,0-1 6 0,-2-1-3 0,1 0 0 16,-1-1 10-16,-3 0-8 0,-2 0 15 15,-4-1-2-15,-1 1 0 0,-5 3 9 0,-3-2-12 0,0-1 7 16,0 2 3-16,0 1-10 0,-12 0 8 0,-4 1-6 0,2 2-8 16,-2 1 11-16,0 1-3 15,-3 5 1-15,2 0 11 0,1 0-2 0,0 0-7 0,2 0 5 16,0 14 0-16,1 1-8 0,2-3 11 16,-1 5 1-16,2 0 3 0,3-1 10 0,1 3-12 0,2-2-8 15,2 2 3-15,2-4-5 0,0 1 3 16,0-2-1-16,14-1-5 0,-3-1-11 0,3-4 7 15,-1-3 0-15,4-5-5 0,-1 0 7 16,3 0 0-16,0 0-5 0,3-15 10 0,-3 0-7 0,0-1 0 16,0-2 7-16,-3-1-10 0,-2 0 10 0,-4 0 0 0,-1 1-5 15,-4 1 1-15,-2-2-1 0,-3 2 5 16,0 4 0-16,0 0 2 0,0 1 1 0,-14 0-13 0,3 2 10 16,0 2 0-16,-2 1 5 15,2 5 17-15,0 0-15 0,0 2 5 0,0 0-3 0,-2 0-9 16,-1 11 15-16,3 2-10 15,-2-2 9-15,0 4-4 0,0-2-5 0,1 3 7 0,0 1-5 0,4 0 12 16,0-2 3-16,1 4 9 0,3-3-2 0,-1 0-4 0,5-2 4 16,0-1-14-16,0 0-3 15,0-3 5-15,0 1-7 0,17-3 2 0,-2-2 6 0,2 0-3 16,0 0-5-16,1-1 0 0,1-5-15 16,-2 0-8-16,2 0-9 0,-3 0 2 0,3-13 0 0,-5-1-7 15,0-1 8-15,-4-1-11 16,1-1 1-16,-5-4 5 0,1 0 0 0,-6 2 16 0,-1 2 13 15,0 0-5-15,0 3 10 0,0 2-10 16,-13 3-15-16,1 1 11 0,12 4 1 0,-16 3 1 0,-1 1 14 16,4 0 5-16,-1 0-17 0,1 12-3 0,-6 0 1 15,3 0-8-15,-2 2 10 0,1 1 3 16,0 0-1-16,1 2 3 0,-1 2-7 0,4-3 4 0,-1 2 3 16,3-2-1-16,3 1 11 0,2-3-5 15,1-1-10-15,2-1 2 0,3-2-4 0,0-1-3 0,0-1 3 16,16-3-18-16,-4-1 6 15,4-3-17-15,2-1-1 0,2 0 8 0,1 0-17 0,4-12-4 16,0-1-17-16,2-2-11 0,0-3 12 0,-2 1 26 0,-1-1 14 16,-2-1 24-16,0 0 1 0,-6 1-4 15,0 3 0-15,-5 2-9 0,-2 0 2 0,-5 1 0 16,-4 0 12-16,0 5-5 0,0-2 5 16,-13 1-3-16,0 3 12 0,-2-2 25 0,-3 3-1 0,-1 3 9 15,0 1-12-15,0 0-21 0,-3 0-2 16,0 0 4-16,3 0-11 0,-1 14 0 0,0-3 0 0,2-2-8 15,-1 3 1-15,4-2 2 16,0 2 7-16,3 1-7 0,1 2 3 0,2 1-1 0,1 0-12 16,3 2 10-16,2-2 5 0,3 1-2 0,0 0 6 0,0-2-28 15,0-1-19-15,0-2-13 0,15-2-17 16,-2-3-2-16,0-2-11 0,4 0 3 0,-2-5-39 0,2 0 18 16,2 0 30-16,0 0 11 15,2-14 47-15,-4 1 4 0,2-2-12 0,-3 2 1 0,1-5 7 16,-4 2-2-16,-2 0 2 15,-2 0-2-15,0-3-3 0,-3 3 7 0,-2-1 7 0,-2 2 11 0,-2 3 0 16,0-1-9-16,0 1-3 0,-16-1 1 0,3 5-8 0,-2-1 10 16,0-1 0-16,-2 2 2 15,1 1 6-15,-3 1-5 0,1 0 5 0,0 2-5 0,1 4-3 16,-1 0 13-16,3 0-7 0,0 0 1 16,1 0 2-16,0 13-18 0,1-1 7 0,5 1 4 0,-3 1 0 15,5-2 13-15,1 2-8 16,2 1-7-16,3 0 9 0,0 0-5 0,0 2-4 0,0-3 5 15,14 0-5-15,-3 0 2 0,2-2 9 16,-1-2-7-16,1-2-2 0,3-1-6 0,0-3-5 0,3-4 0 16,-1 0 9-16,0 0 0 0,-1 0-2 0,-1-8 9 15,0-3-16-15,-3 1 0 0,-1-2 7 16,-4 1-3-16,-1-2 5 0,-1-4 0 0,-4 1-4 0,-2-1-7 16,0 1-2-16,0 0-2 0,0 1 8 15,-12 0 7-15,0 1 2 0,-1 4 5 0,0 1-3 16,1 0-2-16,-1 5 12 0,-2 3 5 15,0 1 3-15,-4 0 45 0,3 0-5 0,-1 16 7 0,1-2-9 16,-1 4-44-16,1-1 4 0,0 2-6 0,2-1 32 0,1 2 4 16,2-1 3-16,2-1 0 0,3-1-7 15,2-1 10-15,4 0-2 0,0-2 2 0,0-2-21 0,0-2-16 16,0-2 0-16,14-2-16 16,-4-1-8-16,0-2-12 0,2-3-25 0,-1 0 4 0,5 0-6 15,-2-15 11-15,3-2 17 0,1 0-12 16,1-1-10-16,0-2-8 0,-2 0-12 0,-1-1 22 0,-3 3 20 15,-2 0 9-15,-2 2 4 16,-4 4-6-16,0 2 9 0,-5 1-2 0,0 3 6 0,0 0-1 16,0 1-1-16,0 0-2 0,0 1 2 0,-13 1-2 0,2 0-13 15,11 2 4-15,-13-2-7 16,1 3 5-16,2 0 6 0,-1 0-2 0,-1 0 7 0,2 0 3 0,-1 10-10 16,0 0 7-16,2 1-5 15,0-2 1-15,-3 4 6 0,4-1-5 0,0 2 3 0,2-1-7 16,-2 0 17-16,3-3-6 0,2 3 6 15,3-1 1-15,0-2-4 0,0-2 6 0,0-1-4 0,0 0-11 16,11-3-12-16,2-1-1 0,-2-3-10 0,1 0 18 16,0 0-2-16,0 0-2 0,2-14 13 15,-4 4 0-15,2 0 3 0,-2-2-3 0,-4 2-7 0,-1-2-3 16,-2 2 8-16,-3-1 0 16,0 1 2-16,0 0 0 0,0 0-9 0,0 1 5 0,-14-2 2 0,14 3 5 15,-16-1-5-15,5 0 6 16,-2 2-8-16,1 3-2 0,2-2 6 0,-2 4-4 0,4 2 8 15,-2 0 6-15,2 0 1 0,-1 0 10 16,4 15 18-16,-1 1 9 0,1-2 0 0,-1 3-10 0,1 1-20 16,5-1-10-16,0 0 3 0,0-3 6 0,0 1-1 0,0-3 1 15,0-4-7-15,0-1-10 16,11-3 3-16,-11-4-21 0,11 0 2 0,-3 0-3 0,1 0-6 16,-1-14 9-16,-1-1-25 0,1 1-34 15,-1-2-60-15,-2 0-35 0,2 0-57 0,-4-1-59 16,-3 4-51-16,0 4-140 0,0 2-17 15</inkml:trace>
  <inkml:trace contextRef="#ctx0" brushRef="#br0" timeOffset="63404.52">24651 16143 845 0,'0'0'9'0,"0"0"17"0,0 0 38 0,0 0 24 0,0 0-7 15,0 0 1-15,0 0-18 0,0 0-8 16,0 0 6-16,7 0-9 0,-7 0-19 0,0 0-1 0,0 0 13 16,0 0 20-16,0 0 19 15,0 0-14-15,0 0-14 0,0 0-28 0,0 15-10 0,-12-2 8 16,1-3 2-16,1 4 19 0,10-1 4 15,-12 0 3-15,4-1-7 0,1 0-1 0,7-1-2 0,0-2-2 16,0 0 4-16,0 0-12 0,0-1-11 0,0-3-17 0,0 0-12 16,11-2 5-16,1-3-4 15,-2 0 4-15,2 0 9 0,2 0-7 0,-2-13-2 0,4 1 2 16,-3 0-4-16,1 1-7 16,-1-2 11-16,0 0 2 0,0 1 5 0,-4 0 20 0,0 0-1 0,0 1-1 15,-2 1-8-15,-2-1-12 16,-2 4 0-16,-2 1 6 0,-1 0 29 0,0 0 29 0,0 2 26 15,0 0 12-15,-14 2-29 16,2 2-25-16,-3 0-27 0,1 0-17 0,0 0 17 0,-5 0 5 0,1 10 2 16,-1 3-5-16,1-2-15 0,-2 3-8 0,3-2-3 0,1 3 8 15,2-3 9-15,3 0 13 16,1-1-1-16,1 1 15 0,6-5-3 0,0 2-16 0,3-1-12 16,0-4-17-16,0-2 3 0,15 0-6 15,0 0 8-15,0-2-3 0,3 0-9 0,-1 0 0 16,2 0 2-16,3-13-4 0,-3 1 6 15,-1 0-2-15,1-3 5 0,-2-2-2 0,1 1-5 0,-6-1 9 16,2-2-9-16,-6 3-3 0,2-1 10 0,-4 0-2 0,-3 4 9 16,-3-2 5-16,0 2-12 15,0 1 0-15,0 2-5 0,-15-2 5 0,0 4 3 0,0-1-1 16,2 1 5-16,-3 4-2 0,2 0-5 16,-2-1 3-16,0 4-3 0,-3 1 2 0,3 0 3 0,-6 0 2 15,3 11-2-15,-1 2-3 0,-2 1 8 16,0 2-10-16,1 3 5 0,0 0 7 0,3 3-10 0,3 3 27 15,3-1 5-15,4 0 23 16,3-3 29-16,2 3-14 0,3-4-5 0,0-1-37 0,0-4-23 16,12-3-14-16,2-2-8 0,3-5 12 0,0-5 1 0,0 0 2 15,5 0 5-15,2 0-10 16,0-13-5-16,-4-1 2 0,-1-1-4 0,3-2 14 0,-6-1-2 0,-2 1 8 16,-3-1-1-16,-2-1-9 15,-5 0-1-15,-4 1-7 0,0 2 0 0,0 1 8 0,0 3 2 16,-11-1 0-16,-3 5 10 0,-2-3-8 15,0 5 6-15,-4 3-3 0,-2 3-8 0,-2 0 3 16,-2 0 0-16,3 0 5 0,-6 12-7 0,4 0 12 0,0 1-5 0,1 1-10 16,0 0 5-16,2 1-8 15,3 2 6-15,5 1 17 0,3 0 0 0,-2-1-8 0,8 3-7 16,5-3-2-16,0-1-1 0,0-1 1 16,0 0 4-16,18-2 1 0,-1-3-3 0,0 0 2 0,3-4-7 15,2-1-5-15,-2-4 3 16,3-1-6-16,0 0 16 0,-1 0-6 0,-1-10 6 0,-4-1-6 15,0 0-2-15,-2-1 5 0,-5-2 0 16,-3 0 0-16,0-2-5 0,-6 0-2 0,-1 1-1 0,0-1 8 16,0 1 0-16,0 1 5 0,-15 0-2 0,0 3-11 0,2 0-7 15,-2 3 10-15,-1 3-2 16,-5 0 17-16,3 5 5 0,-2 0-10 0,-2 0-5 0,0 0-3 16,1 12 3-16,-2 3 3 15,2 0 9-15,1 3-9 0,2 1 2 0,0 0-3 0,5 0-2 16,0 1 5-16,5 1-7 0,3-2-1 15,5-3 3-15,0 1 8 0,0-4-8 0,0-3 7 0,19-6-2 16,-3 1-15-16,1-5 5 0,0 0-2 0,1 0-3 0,3-12 10 16,-5 0 10-16,3-2-10 15,-2-1 0-15,0-2-5 0,1-1-3 0,-2 0 3 0,0-1 8 16,-4 0-6-16,-2 0 6 0,-2 1-6 16,-2 0-7-16,-5 5 3 0,-1 0 2 0,0 1 7 0,0 5 1 15,0 1 7-15,0 3 0 0,-15 3-8 16,2 0 1-16,1 0-1 0,-3 12-4 0,-1 2 7 0,0 1-5 15,-2 1 5-15,-2 2-10 16,3 1-3-16,-2-2 18 0,2 0-7 0,3 1 17 0,1-3-10 16,3-1-5-16,1-1-5 0,4-1-10 0,4 0 15 0,1-3-5 15,0-1 7-15,0-1-2 0,0-2-2 16,15 0-8-16,1-3 0 0,1-2 5 0,0 0-13 16,1 0 11-16,0-14 4 0,1 1-19 15,1-4 14-15,-2 1 1 0,1-1-11 0,-3-2 13 0,-1-2-5 16,0 3 0-16,-1-1-7 0,-6 2 12 15,-2 0 0-15,-3 5-5 0,-3 2 7 0,0 1 1 16,0 3-3-16,0 4-10 0,0 0 15 0,-14 2-8 0,-2 0 6 0,0 0 7 16,1 12-15-16,-3 0-10 15,-2 2 0-15,-1 2 0 0,2 1 7 0,-3 2 11 0,3 0-3 16,-3 1 5-16,1 1-8 0,5-2 6 16,1-1 4-16,3-1-1 0,2 0-1 0,3-3 0 15,4-2-10-15,3-2 7 0,0 1 3 16,0-5-3-16,0-1 6 0,16-5-11 0,0 0-7 0,-1 0-7 15,1 0 10-15,1 0 2 16,1-15 7-16,3 3 8 0,-3-5-10 0,2-1-7 0,-2-1 0 16,0-1-1-16,-2-1 1 0,-3 2 11 0,-3 0-4 0,-2 2-5 0,-1 0-2 15,-6 7-3-15,3 0 15 16,-4 3 2-16,0 2 3 0,0 5-5 0,0 0-7 0,-13 0 4 16,0 0 3-16,0 18 0 15,2-4 7-15,-3 3-6 0,1 0-9 0,-2-1 11 0,2 1-11 0,-1 2 11 16,3-3-1-16,3 0-2 15,0-2 2-15,0-2-12 0,3 1 3 0,5-3-1 0,0-3 8 16,0 2-2-16,0-4 2 0,0-1-3 0,0-2-7 0,0 2-2 16,16-4 0-16,-5 0-6 0,-3 0-19 15,5 0-22-15,-4-12-66 0,1 0-96 0,1 5-111 0,-2-5-142 16,1 1-101-16,-1 3-105 16,-3-3 101-16</inkml:trace>
  <inkml:trace contextRef="#ctx0" brushRef="#br0" timeOffset="69394.53">30314 15476 441 0,'0'0'32'0,"3"0"25"16,2 0 4-16,-2 0 5 0,-2 0-25 15,3 0-21-15,-1 0-7 0,-1 0 5 0,-2 0-10 0,0 0-7 16,0 0 10-16,0 0-14 16,0 0 1-16,0 0-4 0,0 0 1 0,0 0 3 0,0 0 8 15,0 0-3-15,0 0-1 0,0 0 0 16,0 0-15-16,0 0 20 0,0 0 3 0,0 10 1 0,0-10-2 15,0 12-13-15,0-12-1 16,0 10-5-16,0-3 12 0,0-7 2 0,0 9 2 0,0-1-8 16,0-3 2-16,0 4 3 0,0-1-4 0,0-1 8 0,0 3 2 15,0 1-10-15,0-2 6 0,0-1 17 16,0 1 4-16,0-1 14 0,0-1-3 0,9-1-7 0,-1-2 17 16,-8-1 6-16,6 2-4 15,1-1-5-15,-3 0-22 0,0-1-20 0,0-3-7 0,2 0 13 16,-3 0-14-16,2 0 6 0,-1 0 13 15,-1-12-19-15,-2 3 3 0,3 1 5 0,-3 8-2 16,1-11 5-16,-1 3-5 0,-1 0-5 0,0 2 5 0,0 2-14 16,0-1 14-16,0 1 14 0,0 0-18 15,-11-1 2-15,1 2 8 0,0 0-14 0,-1 2 14 0,-1 1 17 16,0 0-4-16,1 0 0 0,-5 0-5 16,2 0-8-16,1 16 1 0,0-6 24 0,4 2 24 0,-4-2 16 15,9-1-1-15,-3 2-12 16,2-6-8-16,4 2 0 0,1 0 11 0,0-3-6 0,0 0-14 15,0-4-17-15,0 6-16 16,13-6-3-16,-4 0-5 0,5 0 2 0,-2 0 4 0,3 0-4 0,0-10-2 16,2-2-6-16,-1 1-1 0,-1-2 5 0,3 1 6 0,-1-2 1 15,-2 1-3-15,0 0-4 16,-4 3-2-16,-1-3 4 0,-2 1-4 0,-5-1 4 0,-2 7-3 16,-1-2-3-16,0 1 6 0,0 1-10 15,0 1 10-15,-14 4 2 0,0-1-2 0,3 1 6 0,-3 1-8 16,3 0-2-16,-5 0 4 15,2 0 0-15,1 0 6 0,-1 0-2 0,1 0-4 0,-1 11 4 16,3 0-14-16,-2-1 10 0,5 2-2 0,-1 1 4 0,1 4 6 16,-2-6-8-16,6 3 4 15,-1-3-4-15,0 3-4 0,3-2 11 0,2 1-5 0,0-5 6 16,0 1 8-16,0 0-5 0,0-2-5 16,0-3-4-16,12 0 0 0,-12-1 3 0,12-2 1 0,-2 2 6 15,-2-3-8-15,-2 0-4 16,5 0-2-16,-6 0 2 0,3 0 4 0,-3-12-4 0,-1 3 7 15,4 9-18-15,-3-10 7 0,-4 3 0 16,3 7 0-16,-3-8 12 0,1 3-10 0,-2 0 4 0,0 2-4 16,0-1-4-16,0 1 6 0,0-2 2 0,0 3 4 0,0 0 0 15,0-1-6-15,0 0-8 0,0 1 4 16,0-1-3-16,0 3 3 0,0-1 9 0,0-2-7 0,0 3 0 16,0-1-1-16,0 1 3 15,0 0-6-15,0-1 4 0,0-1 6 0,0 2-6 0,0 0 9 16,0 0-7-16,0 0-9 0,0 0 7 15,0 0 0-15,0 0 0 0,0 0 2 0,0 0-4 0,0 0-2 16,0 0 10-16,0 0-2 0,0 0 0 0,0 7 4 16,0-7-8-16,0 0 4 0,0 6-8 15,0-6 2-15,0 0-3 0,0 0 1 0,0 0 10 0,0 0-4 16,0 0 7-16,0 0 1 0,-12 0-2 16,12 0-1-16,0 0-5 0,0 0-5 0,0 0 12 15,0 0-3-15,0 0 2 0,0 0 0 16,0 0-12-16,0 0 0 0,0 0-1 0,0 0 3 0,0 0 4 15,0 0 4-15,0 0-6 16,0 0 2-16,0 0-6 0,0 0-2 0,0 0 8 0,0 0 4 0,0 0 4 16,0 0-6-16,0 0-4 0,0 0 2 0,0 0-6 0,0 0 14 15,0 0 3-15,0 0-13 16,0 0 8-16,0 0-14 0,0 0-3 0,0 0 13 0,0 0-2 16,0 0 6-16,0 0 1 0,0 0 1 15,0 0-8-15,0 0-2 0,0 0 2 0,0 0-10 0,0 0 10 16,0 0 4-16,0 0 0 15,0 0 2-15,0 0-6 0,0 0 2 0,0 0-4 0,0 0 0 16,0 0 10-16,0 0-6 0,0 0 6 0,0 0-1 0,0 0-11 16,0 0 2-16,0 0-9 15,0 0 18-15,0 0 3 0,0 0-12 0,0 0 4 0,0 0-11 16,0 0-3-16,0 0 18 0,0 0 0 16,0 0-4-16,0 0 3 0,0 0-9 0,0 0-5 0,0 0 5 15,0 0 2-15,0 0 8 0,0 0 5 16,0 0-5-16,0 0-2 0,0 0-10 0,0 0-5 0,0 0 9 15,0 0-2-15,0 0 6 16,0 0 3-16,0 0-5 0,0 0 4 0,0 0-6 0,0 0-3 16,0 0-5-16,0 0 0 0,0 0 10 0,0 0 6 0,0 0 2 15,0 0 3-15,0 0-11 0,0 0 2 16,0 0-4-16,0 0 0 0,0 0 2 0,0 0-4 0,0 0 8 16,0 0-4-16,0 0 2 15,0 0 4-15,0 0-15 0,0 0 11 0,0 0-8 0,0 0-4 16,0 0 18-16,0 0-8 15,0 0 2-15,0 0-8 0,0 0-15 0,0 0-12 0,0 0 10 16,0 0 7-16,0 0 10 0,0 0 10 0,0 0-6 0,0 0 6 16,0 0-12-16,0 0 1 0,0 0 9 15,0 0-6-15,0 0 10 0,0 0 1 0,0 0-18 0,0 0 11 16,0 0-2-16,0 0 0 16,0 0 19-16,0 0-9 0,0 0-2 0,0 0 0 0,0 0-10 15,0 0-4-15,0 0 8 0,0 0 0 16,0 0-2-16,0 0 2 0,0 0-2 0,0 0-2 0,0 0 2 15,0 0 10-15,0 0-6 16,0 0 2-16,0 0 0 0,0 0-6 0,0 0-6 0,0 0 6 16,0 0 4-16,0 0-4 0,0 0 10 0,0 0-10 0,0 0 2 15,0 0 0-15,0 0-4 0,0 0 0 16,0 0 2-16,0 0 4 0,0 0-2 0,0 0 6 0,0 0-10 16,0 0-2-16,0 0 6 15,0 0-2-15,0 0 8 0,0 0-4 0,0 0-9 0,0 0 7 0,0 0-6 16,0 0 0-16,0 0-24 15,0 0-11-15,0 0-19 0,0 0-3 0,0 0 25 0,0 0-12 16,0 10 18-16,0-10-3 0,0 0-8 0,0 10 0 0,0-10-10 16,0 0 12-16,0 7 10 15,0-7 16-15,0 0 15 0,0 0 0 0,0 0 6 0,0 0-6 16,0 0-2-16,0 0-2 0,0 0-6 16,0 0 20-16,0 0-1 0,0 0-7 0,0 0 8 0,0 0 12 15,0 0 21-15,0 0 25 0,0 0 3 16,0 0-30-16,0 0-13 0,0 0-11 0,0 0 13 0,0 0 14 15,0 0-4-15,0-7-8 16,0 7-21-16,0-8-3 0,0 2-10 0,0 0 2 0,-9 1 2 16,9 1-6-16,-9 4 10 0,1-1-4 0,0 1 4 0,0 0 0 15,2 0-6-15,-1 0 8 16,1 16-4-16,-3-4 4 0,1 3-1 0,-2-3 1 0,2 3-4 0,-1 0-4 16,2 0 4-16,-1-1 4 15,4-2 18-15,0 1 5 0,0-1-2 0,2 0-11 0,1-2-11 16,1 2-5-16,0-2-2 15,0-1 33-15,0 1 11 0,0-2 4 0,15-1 17 0,-3 1-34 0,-4-4-12 16,2 0-4-16,-2-1-10 0,0-1-3 0,2-2 2 0,-2 0 3 16,0 0-7-16,0 0 0 15,2 0-3-15,-2 0 1 0,-1 0 0 0,-1-9 0 0,3 9-5 16,-4-11 3-16,0 3 0 0,-3 2 4 16,1-3 6-16,-1 2-3 0,-1 1-1 0,-1 0-9 15,0 0 5-15,0 0 0 0,0 2 6 16,0 0 0-16,0-1-4 0,0 4-8 0,0-2 3 0,0-1 1 15,-11 3 9-15,11 1 9 16,-11-3-16-16,2 2 0 0,2-2-4 0,1 1 2 0,1 0 2 16,-6 0 4-16,5-1 2 0,-2 0-13 0,0 2 16 0,-2-1-5 15,2 2-6-15,0 0 2 0,0 0-1 16,1 0 1-16,0 0 2 0,3 13 2 0,-3-3-4 0,2 1 6 16,3-2-2-16,-2-2 5 15,3 0-3-15,1-1-4 0,0-6 0 0,0 5 0 0,0 0 4 0,0-5-1 16,12 0 1-16,-2 0-6 15,-1 0 0-15,2 0 6 0,-1 0-10 0,-1 0 6 0,2 0-3 16,-3-10-1-16,0 0 13 0,0 0-11 0,1 1-1 0,-2-3 1 16,-1 3-9-16,-2-4 9 0,-1 3 4 15,-2-2-4-15,-1-1 9 0,0 3-9 0,0-2-7 0,0 1 9 16,0 1-8-16,0 3 10 16,-13-1 2-16,13 4-2 0,-12 4 0 0,-2 0-6 0,2 0 4 15,2 13-2-15,-3 2 2 16,0 1 4-16,1 0-6 0,-3 2 0 0,1-1 4 0,1 3 0 15,-1-2 0-15,5-1-2 0,1-4 2 16,3-1 9-16,-3-2-5 0,8 0 3 0,0 1-7 0,0-4-6 16,0 1 23-16,0-2 16 0,19 0 16 0,-2-2 7 0,-1-1-17 15,3-3-17-15,0 0-17 0,2 0-14 16,-1 0-4-16,0-15 9 0,0 2-2 0,0-1 6 0,-2-3 2 16,-1-2-11-16,-2 0 9 15,0 0-4-15,-4 1-2 0,-1-1 2 0,-2 0-7 0,-5 3-4 16,-2 3 9-16,-1-1-3 0,0 2 5 15,0 3 4-15,-14 0-6 0,2 2 2 0,-4 2 4 0,2 3 0 16,-5 2-2-16,3 0 2 0,-3 0-8 0,0 0 2 16,0 12 6-16,-2 0 4 0,5-1 9 15,-2 2 0-15,3-1-13 0,1 0-8 0,3 0-1 0,1 0 3 16,1-1 15-16,4 1 9 16,4-2-7-16,1 3-6 0,0-1-12 0,0 0-3 0,0 1 8 15,11-3 8-15,1 1 3 0,1-3-2 16,1-2-9-16,1 1 0 0,2-3 11 0,-1-2-9 0,1-2 7 15,1 0-9-15,-1 0-7 16,-3 0 3-16,4-13 4 0,-6 2 2 0,2-1-4 0,1 2 8 0,-6-2-12 16,1-3-3-16,-6 0 2 0,0 1-1 0,-4-4 6 0,0 2 8 15,0 0-10-15,0-1 12 16,0 0-12-16,-17 0-5 0,4 3 9 0,0 1-11 0,-1 4 9 16,3-1 0-16,-2 4 6 0,0 2-6 15,-1 4 4-15,-2 0-2 0,5 0-4 0,-5 12 2 0,4 1 4 16,-2 1 7-16,2 2-7 15,0 0 7-15,1 1-9 0,3-1 2 0,3-1 0 0,2 1 7 16,3-1 2-16,0 0-11 0,0-2 4 0,0-2-6 0,11 1-5 16,1 0 9-16,3-5 3 15,0-1-3-15,1-2 9 0,5-4-9 0,-3 0 1 0,-1 0-1 16,0 0-9-16,2-14-1 0,-2 2-1 16,-2-3 4-16,0 0 5 0,-3-2 5 0,-3-4-8 0,0-2-1 15,-4-2-5-15,-3 1 7 0,-2-2 4 16,0 3 0-16,0-1-4 0,0 4-4 0,-17 3-8 15,2 3 1-15,0 4 7 0,-2 1 4 16,0 4 6-16,0 5-4 0,-2 0-2 0,-1 0-2 0,2 13 6 16,-4 0-2-16,1 4 8 0,2 4 1 0,0 2-9 0,3 1 9 15,1 3-7-15,2-1-6 0,1 1 12 16,3-3-8-16,5 0 9 0,0-3 9 0,4-1-16 16,0-3 4-16,0-2-8 0,0-2-4 15,13-4 6-15,3-2 0 0,-2-3 4 0,3-4 9 0,3 0-10 16,-1 0-3-16,4-15-3 15,0 3-14-15,0-6 15 0,4 3 4 0,-3-4-2 0,-1-2 6 0,0 2-3 16,-3 3-6-16,-3-1-10 0,-1 3 2 0,-4 1 0 0,-3 1 5 16,-4 5 8-16,-5-1-4 15,0 4-3-15,0-1-6 0,0 3 0 0,-14 2 7 0,-1 0 0 16,0 0 12-16,-1 0 6 0,-6 0-6 16,2 0-5-16,-2 10-6 0,0-1 3 0,-1-9-8 15,2 8 14-15,-3 1 1 0,4 1-3 16,2-1 5-16,1 1-13 0,2 0-3 0,5 5-2 0,2-3 11 15,5 5 9-15,3 2 0 0,0-3 2 16,0 2-8-16,17 0 12 0,0-3 5 0,4-3-2 0,0 0 13 16,2-5-20-16,2-3-2 0,2-4-4 0,2 0-10 0,-3 0 3 15,1-17-8-15,-3-1 3 16,2-1 5-16,-1-2 3 0,-3-2-1 0,-4-3 0 0,-1 0-11 16,-4-4 0-16,-4 1 3 15,-5 0 4-15,-4 3-1 0,0 1 12 0,0 3-4 0,-18 6-5 0,-1 1 2 16,0 7-13-16,-3 3 6 15,-4 2 3-15,2 3 4 0,-3 0 3 0,-1 0-1 0,0 0 1 16,-2 16-8-16,3-1 1 0,-2-1 0 0,4 3 2 0,2-1 9 16,2 0-12-16,0 2 6 15,7 0-1-15,-2-1-2 0,7 1 22 0,4-2 9 0,5 3-7 0,0-4 19 16,0 3 1-16,0-6 8 16,18 3 16-16,2-3-22 0,0-1-19 0,1-6-18 0,3 1-7 15,-1-3 5-15,4-3 7 0,-3 0 0 16,0 0-5-16,1 0-7 0,-3 0-4 0,-1-10-2 15,-1 0-1-15,-1-1 7 0,-6 3 1 16,1-1-8-16,-4 0 0 0,-2-2-6 0,-3-3 4 0,-2 2 5 16,-3-4 4-16,0-2 1 0,0-2-1 0,0-2 0 0,-16-2-2 15,-2 0 2-15,1 3-6 0,-4-1 4 16,-1 1-7-16,1 3 0 0,-4 1 5 0,0 3-3 16,-2 6 5-16,-1 3 5 0,-1 5-10 15,3 0 7-15,-2 0 1 0,5 0 4 0,1 19 2 0,4 0-11 16,2 5 2-16,7 1-7 15,4 1 14-15,5 3 20 0,0 3 6 0,0-1 3 0,19-1-8 0,2 0-16 16,1-4-8-16,-3-4-4 0,5-4 12 0,1-5 4 0,0-2-2 16,1-7 3-16,1-4-13 15,-1 0-4-15,1 0-7 0,-2-21-23 0,-3 0-57 0,-1-4-81 16,0 0-95-16,-5-4-104 0,-6 3-111 16,-3-4-127-16</inkml:trace>
  <inkml:trace contextRef="#ctx0" brushRef="#br0" timeOffset="77744.32">3443 15404 1472 0,'0'0'12'0,"0"10"5"0,0-10 15 16,16 9 8-16,-5-9 10 0,0 0 25 0,0 0 1 0,-2 0-1 15,-2 0-13-15,-7 0-22 16,8 0-20-16,-8 0-1 0,3 0-2 0,-3 0 4 0,0-9 0 16,0 9-2-16,0-6-4 0,0 6-17 0,0-7 4 0,0 2 13 15,0 5 4-15,0-3 6 16,0 3 15-16,0-2 10 0,0-2 1 0,0 4 28 0,-11 0-10 0,11 0-12 16,0 0 19-16,-7 0 2 15,7 0 28-15,-4 0 3 0,4-13-17 0,0 0-18 0,0-2-16 16,0 0-9-16,0-3 0 15,0 0-4-15,11-3-21 0,-3 1-10 0,-8-5-4 0,12 0 2 16,-4 0 7-16,-1-5-2 0,1 1-2 0,-1 0-20 0,-2-3-3 0,3 2 30 16,-1-5 19-16,1 0 9 15,1-2-1-15,0-1-25 0,1-2-24 0,1-3 10 0,-3-2 19 16,3-3 13-16,0-2 12 0,-3-2-4 16,0-3-10-16,-3 0-8 0,1 0 1 0,-5-2-3 0,2 0-17 15,-1-2-5-15,0-1-14 16,-1 0-1-16,-1 2 12 0,2-4 5 0,1 2 0 0,0 0-2 15,-1 4-6-15,1 3-7 16,-1 3 3-16,5 6 2 0,-4 5 0 0,2 6 5 0,-1 3 0 16,-1 7 2-16,2 5 3 0,-2 2-7 0,2 3 4 0,-1 4 39 0,-1 3 29 15,-1 2 12-15,-1 1 6 16,1 2-35-16,0 0-11 0,-1 1 4 0,-1 0 7 0,0 0-2 16,0 0-21-16,2 0-8 0,-1 0-27 15,3 0 0-15,-3 0 8 0,2 0-3 0,2 9 6 0,1-9 0 16,2 8-14-16,-3-1 6 15,5-1 7-15,-1 0-1 0,2-1 10 0,-3 0-3 0,3-1-5 16,-2 1-9-16,1-3 4 0,1 2 2 0,0-4-2 0,2 0 2 16,3 0-3-16,2 0-5 15,3 0 0-15,3 0 6 0,4-12 7 0,4 2-4 0,3 1-1 16,1-2 0-16,3-1-22 0,4 0 14 16,2-1 20-16,0 5-4 0,1-4 8 0,2 5-2 0,-2-4-19 15,1 6-3-15,-4 0 3 0,-1 3-1 16,-7-3-4-16,-2 3-4 0,-3-1 1 0,-5 0-9 0,-2-1-2 15,-4-1-12-15,-4-2-23 16,-3 0-68-16,-3-2-32 0,-1-2-64 0,0-1-87 0,-2-1-56 16,-3 2-109-16,-1-1-62 0,1-3-17 0,-3 3-30 0,0 0 16 15</inkml:trace>
  <inkml:trace contextRef="#ctx0" brushRef="#br0" timeOffset="77974.47">4518 13114 2813 0,'0'0'39'0,"18"16"7"0,2 4 9 16,5 2 7-16,2 3-1 15,3 2 24-15,3-1 17 0,2 2 25 0,0 2-25 0,0-1 6 16,-3 2-4-16,-1 1-20 0,-2 3-16 16,-4 1-33-16,-3-1-22 0,-3 2-18 0,-3-2 7 15,-7 1 1-15,-9-3-6 0,0-2 3 16,0 0-2-16,-17-1-3 0,-2-5 0 0,-5-2 10 0,-2 1-65 15,-3-5-47-15,-2-1-86 0,-1-1-124 16,0 0-46-16,-1-3-99 0,3-5-48 0,0 2-49 16,2-4 10-16</inkml:trace>
  <inkml:trace contextRef="#ctx0" brushRef="#br0" timeOffset="79504.31">10809 14961 641 0,'0'0'5'0,"10"7"2"0,-10 0 9 0,0-7 8 16,8 0 1-16,-8 8 12 0,6-1 11 0,-6-3 9 0,0 1 27 15,0 0 17-15,0 0-10 16,0-1 13-16,0 1-5 0,0-2-21 0,0-3 17 0,0 0-7 16,0 0-2-16,0 0 20 0,0 0-1 15,0 0-5-15,0 0-12 0,0 0 3 0,0 0 2 16,0 0-5-16,0 0 8 0,0 0 2 15,0 0 5-15,0 0 14 0,0 0-15 0,0 0-24 0,0 0-27 16,0 0-28-16,0 0-12 0,0 0-4 0,0-10 14 0,0 1 33 16,0 1 15-16,0-2 9 15,0-2-9-15,0-2-16 0,0-3-12 0,0-3-17 0,0-4 0 16,0-2-16-16,0-5-1 0,0-1 3 16,0-5 2-16,8-1-10 0,-1-8-4 0,-1 0 4 0,3-4-9 15,1-4 24-15,-1 0 1 0,4-3-16 16,-2-3 5-16,5-1-26 0,-4 1 9 0,1-2 10 15,1 1-10-15,-1 1 22 0,1 0-7 16,-3 3 3-16,-1 3 1 0,1 0-18 0,-2 4 6 0,-1 4-2 16,0 2 1-16,-3 4 13 0,1 4-14 0,-3 4 8 0,2 5-1 15,-3 5-2-15,1 5 25 16,-1 3 19-16,0 5 10 0,-2 4 1 0,4 1-10 0,-4 4-25 0,1-1-8 16,-1 1-12-16,0 0-7 15,2 0 2-15,-2 0-3 0,0 0 16 0,0 0-1 0,0 0 1 16,0 0 17-16,0 0-7 0,0 0 14 15,0 0 32-15,0 0 3 0,0 0 12 0,0 9-9 0,0-9-36 16,0 6-24-16,0-6-10 0,0 9-5 0,0-2 13 16,0-1 18-16,13 0 13 0,1 2 19 15,-3-2 0-15,0 0-13 0,0 0-15 0,0-1-17 0,3-3 0 16,0 2-13-16,1-4 6 0,2 0-1 16,0 0-8-16,-1 0 6 0,5-11-3 0,-2 2 11 0,1 2 2 15,4-3-2-15,-2 1 0 16,2 1-11-16,1 1 0 0,1 1-6 0,-3 0 12 0,0 6-9 15,-3-6-8-15,-1 6 19 16,-1 0-10-16,-3 0-28 0,1 0-39 0,0 0-29 0,-2 0-69 16,0 0-22-16,1 0-27 0,0 0-52 0,1 0-32 0,-2 0-18 0,-3 0-36 15,2 0-19-15,-2 0-15 16,-3 0-48-16,0 0-53 0</inkml:trace>
  <inkml:trace contextRef="#ctx0" brushRef="#br0" timeOffset="79754.31">11641 13356 2615 0,'13'12'2'0,"4"0"-9"0,-1 2 0 0,3 1 16 0,1 1 30 0,1 0 44 15,1 0 38-15,0 0 3 16,2 1-3-16,-3-2-8 0,-1 1-17 0,-3-2-13 0,-1-1-32 15,-3 1-27-15,-2-1-17 0,-5 1-5 16,-6-1 6-16,0 1-4 0,0 0-9 0,-20 1-11 0,-2-1 6 16,-4-2-19-16,-4-1-64 0,-1-2-71 0,-6 0-89 15,1-1-102-15,1-4-59 0,-1 0-56 16,3 1-91-16,1-2 71 0</inkml:trace>
  <inkml:trace contextRef="#ctx0" brushRef="#br0" timeOffset="81184.34">24186 15387 655 0,'9'11'1'0,"-3"2"1"0,1 1 4 0,2-4-3 0,1-4-12 16,-4 2 9-16,0 1-5 16,-1-1-1-16,2 1 17 0,-3-1-5 0,1-4-6 0,-4 2 2 15,3-1-17-15,-1-1-24 0,-2 2-17 16,1-2-11-16,0-1-38 0,-2-2 9 0,0 4-13 0</inkml:trace>
  <inkml:trace contextRef="#ctx0" brushRef="#br0" timeOffset="82004.52">24466 16029 1377 0,'0'0'31'0,"0"1"9"15,0-1 12-15,0 1 23 16,0-1 10-16,0 0 4 0,0 0 22 0,10 0 5 0,-10 0-8 16,12 0 4-16,-4 0-2 0,-1 0-24 15,1 0-5-15,-1 0 17 0,-1 0 7 0,2 0 20 16,0-13-16-16,0 1-20 0,1-5-26 15,0-2 3-15,1-4-7 0,1-6-14 0,0-2-5 0,-1-2-21 16,-2-9 20-16,-1 1 6 0,1-6-6 0,-3-6-13 0,2-2-18 16,-3-6-6-16,4-3-2 0,-2-2 5 15,2-3-3-15,2-2 10 0,2-3 18 0,1 0 1 16,1 2-1-16,2-2-8 0,1 2-17 16,1-1-5-16,3-1 4 0,-5 1-4 0,2 0 8 0,1-1-6 15,-3-1-2-15,1 1 3 0,-4 0-13 16,1 3 3-16,-3 0-3 0,-1 2 10 0,2 2 5 15,-3 5 4-15,-1 1-1 0,2 7-16 16,-2 2 4-16,-1 7 4 0,1 5 0 0,-1 3 2 0,0 8-2 16,-1-1-5-16,2 8 8 0,0 0 2 0,0 4-5 0,-2 3-3 15,1 1-4-15,-2 4-3 16,-1 2 10-16,1 0 5 0,-5 5 5 0,1 0-6 0,1 1-1 16,-2 2-6-16,0 0-2 0,1 0 8 15,-1 0-1-15,4 0 3 0,-4 0 3 0,0 0-16 0,1 0 4 16,1 0 1-16,-1 0-4 15,1 0 14-15,0 0 0 0,-2 0 1 0,3 0-11 0,0 0 3 16,0 0-7-16,2 0 5 0,-1 0 11 0,1 0-9 0,2 0 10 16,-2 0-17-16,1 0-3 0,1 0 8 15,3 0-6-15,3 0 20 0,3 0-2 0,0 0-10 0,6 0-2 16,3 0-10-16,5 0 12 0,1 0 7 16,4 0 18-16,3 0 34 0,3-8-22 0,0 2 6 0,1-1-16 15,2-1-24-15,-3-1 12 16,0-1-20-16,2-1 7 0,-4 0-12 0,-4-4 10 0,4 4 8 15,-5 0-8-15,-4 2 7 0,0 0-7 16,-8 3-7-16,2 1-1 0,-6 3-4 0,-3 1 2 0,-3 1-3 16,-2 0-71-16,0 0-99 0,-6 0-141 0,0 12-147 0,0-3-120 15,-4 1-108-15,0 1 77 16</inkml:trace>
  <inkml:trace contextRef="#ctx0" brushRef="#br0" timeOffset="82254.31">25805 13305 1330 0,'17'14'21'15,"4"0"17"-15,-1 2 27 0,-1 3 6 16,3 2-9-16,-1-1-2 0,-2 2-25 0,-2 2 3 0,-2 0-5 15,-3 0-7-15,-2 0 15 16,-4-1-8-16,-3-2-8 0,-3-1-4 0,0-1-13 0,0 0-6 16,-16-1 9-16,-3-1-9 0,-1-3-4 0,-6 2 8 0,0-2-78 15,-6-3-73-15,-1-1-63 0,-5 0-112 16,0-3-71-16,2 0 56 0</inkml:trace>
  <inkml:trace contextRef="#ctx0" brushRef="#br0" timeOffset="83324.31">30214 14809 934 0,'0'9'45'0,"0"3"27"16,0-1 39-16,-12-1 45 0,12-2-25 0,0-1 22 0,0-1-5 15,0-2 0-15,0-1 22 0,0-3-26 16,0 0-38-16,0 0-43 0,0 0-39 0,0 0-18 0,0-11 10 15,0-3 6-15,0 0 6 16,0-8-6-16,0-3-9 0,0-6-4 0,0-2-9 0,11-6 16 16,-2-4 49-16,2-2-5 0,0-3 3 0,1 2-36 0,3-1-48 15,1 0 10-15,3-1-2 0,1 1 22 16,3-1-5-16,1 0-9 0,-1 1-6 0,1-2-7 0,-2-4 14 16,0 0 2-16,-1-2 6 15,-4-2 0-15,4 1-15 0,-4 0 2 0,-3 2 5 0,2 2 4 16,-3 6 11-16,0 4-6 0,-3 5-7 15,0 10 33-15,0 4 37 0,-1 4 31 0,-4 6 6 0,-1 4-26 16,1 4-32-16,-3 0-19 0,1 1-12 0,0 1-11 0,-3 3-10 16,0 0-7-16,0 0 0 15,0 0 3-15,5 0 4 0,-5 0 5 0,0 0 10 0,0 0-8 16,0 0 12-16,0 0 12 16,0 0 10-16,0 0 25 0,0 0 21 0,0 0-2 0,0 0-10 15,0 0-17-15,0 0-35 0,0 0-16 16,11 0-14-16,2 0 2 0,1 0 13 0,2 11-8 0,-1-11 14 15,6 14 4-15,1-6-18 16,2 4 5-16,1-1 0 0,0-4-5 0,2 0 7 0,0 0 3 16,3-1-12-16,-1 0 2 0,1-3 10 0,-2 0-10 0,2-1 15 0,0-2-5 15,-1 0-23-15,-1 0 16 16,-1 0 0-16,0 0 2 0,0 0 9 0,-3 0 1 0,-1-9-7 16,1 9-30-16,-2-7-60 15,-1 7-56-15,-2-7-103 0,-3 7-51 0,-1 0-26 0,0 0-55 0,0 0-7 16,-3 0-41-16,1 0-51 15</inkml:trace>
  <inkml:trace contextRef="#ctx0" brushRef="#br0" timeOffset="83584.31">31368 13319 750 0,'0'-4'-4'0,"0"0"6"0,0 1 21 15,13 3 25-15,-2 0 17 0,2 0 15 16,-4 0 28-16,3 0-17 0,0 0 25 0,-1 0 12 0,5 0-31 16,-3 11-16-16,2-11-33 0,0 14-15 0,0 0-13 0,-3-1 14 15,-1 0-1-15,0-1-23 16,-3 0-10-16,0 0-10 0,-4 0 0 0,0 1 16 0,-4-1-2 16,0 0-4-16,0 0 6 15,0 1-8-15,-16-2 64 0,0 0 55 0,-2 2-15 0,-2-3 0 0,-4 2-53 16,0-4-51-16,-4-1 8 15,-2 0-2-15,-3-3-81 0,-1 0-118 0,-2-2-113 0,2 2-134 16,-1-1-32-16</inkml:trace>
  <inkml:trace contextRef="#ctx0" brushRef="#br0" timeOffset="85234.32">27655 6640 1951 0,'-12'0'-2'0,"12"0"2"0,0 0-2 0,0 0 2 15,0 0 4-15,0 0-9 0,0 0 5 16,0 0 7-16,0 0 30 0,0 0 31 0,-14 0 17 0,0 0 26 15,-2 0-5-15,0 0-10 16,-4 9-13-16,-2-9-18 0,-1 0-12 0,-4 0 33 0,1 0 12 16,-6 0-2-16,-3 0-4 0,-1 0-17 0,-3 0-11 0,-3 0-5 15,-3 0 44-15,-5-9-14 16,-5 1 11-16,-2 1 35 0,-8-1-58 0,-4-2-20 0,-7-1 6 0,-5 1-38 16,-7-4 26-16,-6 2 41 15,-1-3-9-15,-5 1-6 0,-2 0-30 0,1 1-47 0,-3 3-10 16,1 1 57-16,2 2 14 0,-3 2 18 15,4 5 3-15,0 0-65 0,-1 0-4 0,-2 0 3 16,4 0-8-16,-3 12 8 0,4-12-2 0,-3 12-17 0,3-12 0 16,0 0 14-16,3 0 8 0,5 0 8 15,2 0 1-15,1 0-18 0,4 0-4 0,1 0-1 0,3-13 12 16,2 1-9-16,3 3 5 0,1 2-13 16,5-1-8-16,4 2 16 0,3 6-8 0,4-6 3 0,6 6 2 15,5 0-5-15,10 0-16 16,3 0 19-16,6 0-3 0,3 10 0 0,9-10 14 0,3 13-9 15,4-2-8-15,4-2-3 16,2 1-2-16,2-2-94 0,0 2-62 0,0-1-108 0,14-3-105 16,4-1-57-16,1-1-95 0,4-1-92 0,6 2-136 0,4-2 110 15</inkml:trace>
  <inkml:trace contextRef="#ctx0" brushRef="#br0" timeOffset="85834.31">27741 6494 860 0,'-14'-8'24'16,"2"0"17"-16,0 2 32 0,-2 0 29 16,5-1-16-16,-4 2 16 0,5 1 5 0,0 0-14 0,2 0 16 15,-2 1-2-15,5 0-6 16,2 3 27-16,-3 0 0 0,1 0-4 0,0 0-8 0,0 12-34 15,-1 1-8-15,1 1-16 0,-1 1-19 16,1 2 4-16,3 1 4 0,0 2-2 0,0 2 23 0,0 0 11 16,0 2-6-16,14 1-1 0,-1 0-14 0,-3 0-9 15,2 0-12-15,-3-2 1 0,3 0-20 16,-3-3-10-16,-9-2 1 0,8-1-18 0,-8-2 16 0,0-2-17 16,0-1 20-16,0-1 28 15,-13-3-9-15,-6 0 18 0,1-1-30 0,-4-1-10 0,-5-2-4 0,1 0-20 16,-3-2-54-16,-2 3-123 15,-3-1-130-15,0 1-163 0,-1 2-156 0,1-3 0 0</inkml:trace>
  <inkml:trace contextRef="#ctx0" brushRef="#br0" timeOffset="86564.35">20772 6141 2256 0,'-9'-3'69'16,"-1"1"48"-16,2 0 61 0,0 2 22 0,5 0-69 0,3 0-39 15,0 0-62-15,0 13-20 0,0 3 6 16,0 3 29-16,0 3 15 0,14 5 13 0,-14 7 21 0,0 4-32 16,0 3-6-16,0 4-10 0,0 1-29 0,0-2-2 15,0 2 0-15,0 1-5 0,0-3-8 16,0-3 3-16,0-1-8 0,-14-3-4 0,6-4 9 0,8-3 1 16,-11-6-18-16,2-3-55 0,2-3-80 15,7-6-115-15,-4 0-92 0,4-12-62 0,-7 0-48 0,4 0-34 16,3-15-26-16</inkml:trace>
  <inkml:trace contextRef="#ctx0" brushRef="#br0" timeOffset="86714.31">20808 6289 1656 0,'16'-10'18'0,"0"3"20"0,2 2 38 16,-1 3 42-16,-3 2-1 0,3 0 5 0,-1 0-29 15,-2 14-39-15,-1 2-15 0,1 2-31 16,-1 3-8-16,-3 4-8 0,2 0-3 0,-1 1-22 0,0 2-58 15,-1-2-78-15,-2-2-92 0,-3-1-71 16,-1-3-66-16,1-3-10 0</inkml:trace>
  <inkml:trace contextRef="#ctx0" brushRef="#br0" timeOffset="86914.32">21291 6134 2077 0,'7'0'12'0,"0"0"-4"0,-2 0 16 0,-4 16 25 16,-1 1 31-16,0 0 30 0,0 2-14 0,-19 0-18 0,2 2-49 16,-4 3-29-16,4 0 9 15,-5 2-14-15,-2-1 8 0,2 2 3 0,-2-1-12 0,0 1-5 16,-1-2-70-16,-2 0-59 16,2-3-71-16,1-2-50 0,0-3-1 0,1-1-26 0,4-4-21 15,5-4-61-15</inkml:trace>
  <inkml:trace contextRef="#ctx0" brushRef="#br0" timeOffset="87104.31">21167 6205 1901 0,'10'0'31'0,"-6"11"25"0,4 7 27 0,1 1 49 0,-6 7 8 0,1 4 7 16,-1-3 33-16,2 6-7 15,-3 1-10-15,-1-1-10 0,1-1-32 0,-1 3-35 0,4 0-24 16,-1-1-19-16,0 1-26 15,1 0-7-15,-5-2-10 0,0-1-10 0,0-1-31 0,0-2-68 0,0-4-115 16,0 0-92-16,0-1-89 0,-13-5-47 0,13-1-42 16,0-7-55-16</inkml:trace>
  <inkml:trace contextRef="#ctx0" brushRef="#br0" timeOffset="87434.3">21490 6704 1778 0,'8'0'16'0,"-2"0"6"15,1 0-3-15,-5 0 24 0,0 0 11 16,0 0 7-16,-2 0 23 0,0 0-21 0,0 0 3 0,-21 0 5 16,2 0-19-16,2 0 0 0,-2 13-28 0,0-2-22 0,0-3 5 15,0 2-7-15,1 1 4 16,3-1 5-16,0 2-3 0,3 1 8 0,2-2-12 0,6-1-4 16,4-1-3-16,0 1 3 0,0-1 0 15,0-3 4-15,0-2 7 0,18-2-16 0,-2-2 1 0,2 0-5 16,-2 0 4-16,1 0 3 15,-1-15 15-15,3 2 0 0,-5-1-18 0,3 0 9 0,-2-1-10 16,0 0-3-16,-2 2 8 0,1 1 5 0,-3 2 3 0,1 0 8 16,-3 3-9-16,-1 3-4 0,-2 4-2 15,1 0-4-15,-1 0 3 0,-3 0 6 0,0 14-8 0,-1 2-1 16,1-1 10-16,-2 1-2 16,3 1 7-16,-3 1-2 0,-1-2-9 0,2-1-14 0,-2 0 1 15,0-4 2-15,2-2-56 0,-1-3-67 16,2-6-98-16,0 0-114 0,0 0-72 0,0 0-41 0</inkml:trace>
  <inkml:trace contextRef="#ctx0" brushRef="#br0" timeOffset="87814.67">21705 6714 1269 0,'0'0'31'15,"0"9"43"-15,0 0 19 0,0-2 32 0,0-1 8 0,0 1-14 16,0 2 7-16,0-3 7 0,0 5-9 16,9 0-4-16,-9 0-22 0,0 3-28 0,0-3-24 0,0 0-28 15,0-4-5-15,0 0-8 16,0-4-10-16,0-3 7 0,0 0 7 0,0 0-11 0,-11-11 9 15,4-3-5-15,-1-1 2 0,0-1-1 16,1-5-1-16,1-1 2 0,-2 2-15 0,5-3 13 0,0 0-6 16,3 4-5-16,0-1 18 0,0 3-7 0,0 2 5 0,0 1-7 15,14 2-7-15,-5 3 5 16,3 1-14-16,-2 3 23 0,0 3-5 0,0-1-2 0,0 3 5 16,0 0-19-16,0 0-32 0,-1 0-57 15,4 0-45-15,-4 0-65 0,4 10-48 0,-2-10-41 0,0 11-58 16,0-11-70-16</inkml:trace>
  <inkml:trace contextRef="#ctx0" brushRef="#br0" timeOffset="88244.31">22121 6634 1284 0,'0'2'0'0,"0"2"3"0,0 0 19 16,-11-1 44-16,-1-1 15 0,2 2 0 0,0-4-3 0,-1 0-36 16,-2 0-5-16,-1 0 1 0,-2 0-7 15,0 13-5-15,1-1-5 0,-3 2-9 0,2 0 4 0,-1-1-7 16,4 4 10-16,2-3-5 15,0 2-5-15,5-4-12 0,1 2-7 0,4-3 8 0,1-1 2 16,0-3 10-16,0-2-8 0,0-1 0 0,12-1-10 0,2-3 0 16,-1 0 10-16,0 0-2 0,1-12 2 15,0 1 6-15,0-1 11 0,-1-1 16 0,1-1 9 0,1 0 19 16,-1-1 9-16,-1-1 20 16,0 4 33-16,-3 0-14 0,1 2-10 0,-1 0-8 0,-4 2-16 15,-1 4-5-15,0 1-15 0,-2 3-25 16,2 0-23-16,-4 0 2 0,4 11-8 0,-4 4-1 0,2 0-4 15,1 2 2-15,-3 3 9 16,1-1-7-16,-1 0 5 0,-1-3-11 0,0-1-12 0,0-3-61 16,0-1-71-16,0-5-90 0,0-6-85 0,0 0-79 0,0 0-45 15,0 0-41-15</inkml:trace>
  <inkml:trace contextRef="#ctx0" brushRef="#br0" timeOffset="88614.3">22274 6269 1632 0,'0'0'10'0,"0"0"-10"15,0 0-9-15,0 0 9 0,0 0-4 0,14 10 20 0,-14-1 39 16,8 0 19-16,-8 5 21 0,0 1 25 16,0 6-11-16,0 4-2 0,0 6-4 0,0 2-27 0,0 7-13 15,0 0-11-15,0 4-23 16,0-2-3-16,0 0-6 0,0 0-11 0,-9-4 7 0,9-1-5 15,-11-4 5-15,11-2-1 16,-7-3-8-16,7-6-9 0,-4-2 2 0,4-4 2 0,0-5-6 16,0-5 13-16,0-2-14 0,0-4-13 0,0 0 2 0,0 0-19 15,0-16-16-15,12-2-11 0,2 1-8 16,-2-1 3-16,3-2 21 0,1 2 18 0,3 0 15 0,0 3 13 16,0 2 2-16,-2 6 24 15,-1 1 16-15,-2 6 14 0,-2 0 7 0,-6 0-17 0,-3 0-20 0,-3 15-19 16,0-2-9-16,0 3-2 15,-14-3 8-15,-2 2 3 0,-2-3-5 0,1-1 2 0,-5 0-24 16,1-4-69-16,3 0-52 0,-4-7-74 0,6 0-49 0,0 0-11 16,3 0-43-16,7 0-33 0,6 0 2 15</inkml:trace>
  <inkml:trace contextRef="#ctx0" brushRef="#br0" timeOffset="88934.4">22584 6778 1639 0,'8'0'16'15,"-4"0"-4"-15,0 0 4 16,-4 0 17-16,0 0 0 0,0 11 16 0,0-11 2 0,-17 14-28 16,4-4-8-16,-4-1-9 0,-1 1-8 0,-1-1 10 0,1 0 0 15,0 0-10-15,-3-1 4 0,5 0 0 16,1 2-8-16,2-3 8 0,0 1-4 0,5-2-2 0,2-1 8 16,3 0-6-16,3-4-11 15,0-1-7-15,0 0-18 0,14 0 5 0,2 0 7 0,-3-10 8 16,2-1 10-16,3 0-5 0,1-2 15 15,-1 0 2-15,-2-3 0 0,2 1 3 0,-1 1-11 16,-1-1 6-16,-2 2 0 0,-4 2 6 0,1-1-2 0,-2 5-8 16,-2 1 0-16,0 4-10 0,0 2 10 15,-2 0 6-15,-4 0-2 0,1 15 12 0,-1 0-12 0,1-1-2 16,-2 1-2-16,0 0-8 0,0 1 10 16,0-1-4-16,0-4-2 0,0-2-29 0,0-1-61 0,-11-8-40 15,11 5-63-15,-13 0-77 16,13-5-68-16</inkml:trace>
  <inkml:trace contextRef="#ctx0" brushRef="#br0" timeOffset="89244.31">22661 6335 1876 0,'0'0'0'0,"0"18"10"16,0 1 17-16,0 4 25 15,0 4 24-15,0-1 17 0,0 8 31 0,0 1-7 0,0 4-14 16,0-1-20-16,0 3-43 0,-15-3-11 15,15 2-9-15,0-3-15 0,-10-1-5 0,10-2-3 16,-10-3 3-16,10-1 7 0,-10-4 0 0,3-2-2 0,1-6-1 16,6-1-6-16,-7-6-11 0,7-2-28 15,0-3-41-15,0-6-21 0,0 0-2 0,0 0-13 0,0 0 8 16,17-17 19-16,-4-1-12 0,2-1 19 16,0-2 26-16,2 0 11 0,-2 0 29 0,0 3 24 0,0 2-4 15,0 0-4-15,-1 7 0 16,-2 3-6-16,-2 2 10 0,2 4 2 0,-4 0-6 0,-1 0 10 15,-1 19-6-15,0-1-2 0,1 3-2 16,-2 3-6-16,-4 1 14 0,2 1-6 0,-3 1-22 0,4-5-72 16,-4 1-80-16,0-2-72 0,0-3-36 0,0-5 1 0,0-2 21 15</inkml:trace>
  <inkml:trace contextRef="#ctx0" brushRef="#br0" timeOffset="89694.32">22927 6935 890 0,'0'-7'7'0,"0"1"12"0,0 6 31 0,0 0 20 16,-13 0 15-16,1 0-11 0,-1 0-26 0,2 0-5 0,-1 0-22 16,-3 0-7-16,1 0-16 15,1 0-6-15,2 14 4 0,-1 3-2 0,2-3 12 0,0 5-12 16,3-2-2-16,2 2 10 0,0-2 0 16,5 1 6-16,0-3-8 0,0-2-2 0,0-1 2 0,0-4-2 15,13-3 2-15,-2-5 13 16,0 0-11-16,1 0 0 0,1-13-2 0,1 1-13 0,2-1 7 15,2-3 0-15,-2 1 5 0,1-2 12 16,-1 0-7-16,3 2 0 0,-5 0 5 0,3 2 31 0,-2 2 23 16,-1 2 8-16,-1 5-2 0,-4 4-25 0,-1 0-2 0,-2 0 7 15,-1 17 24-15,-2 1 5 16,-3 0 3-16,0 4-4 0,0-1-33 0,0 2-19 0,0-4-12 16,0-3-9-16,0 0 0 0,-11-5 1 15,11-3-16-15,-11-1 3 0,11-2 10 0,-13-5 2 0,13 0 13 16,-8 0 2-16,8 0-17 15,0 0-2-15,0-12-4 0,0 3-9 0,0-1 13 0,0-3-4 16,0 1 2-16,0 1 6 0,12 0-10 0,0 1 10 0,-2 2 2 16,-1 1-12-16,5 3 12 0,-1 4 13 15,3 0 18-15,-4 0 45 0,1 0 33 0,4 16-17 0,-1-3 12 16,0 2-21-16,1-1-33 16,-1 3 14-16,3-2-43 0,-3-1-9 0,3 4-9 0,-3-5-9 15,1 4-4-15,-1-3-12 0,1-1-11 16,-4 2-78-16,1-5-109 0,-1-1-142 0,1-2-150 15,-3-3-105-15</inkml:trace>
  <inkml:trace contextRef="#ctx0" brushRef="#br0" timeOffset="91184.31">28821 6003 1591 0,'-14'22'10'16,"3"3"22"-16,3 9 11 0,2 4 18 15,-3 6 18-15,4 6 17 0,-2 6 25 0,2 4 32 0,1 8 13 16,-2-1-17-16,-1 2-15 0,2-5-31 0,1-1-44 0,0-7-18 16,0-8-20-16,-2-5-19 15,-1-11 5-15,1-5-3 0,-1-8 5 0,-2-7 7 0,0-3 3 16,-1-9-1-16,0 0-4 16,0-17-14-16,2-3-9 0,1-10 4 0,1-3-2 0,0-9 0 0,3-3 5 15,-1-5-14-15,4-2-23 16,0-1-17-16,0-3-17 0,19 1 8 0,-3 2 22 0,3-1 23 15,0 5 13-15,5 3 2 16,-1 8-1-16,4 6 8 0,-3 7 5 0,-2 8 4 0,2 9 2 0,-2 8 5 16,-2 0 13-16,0 0 1 0,-3 16 27 0,-4 1 21 0,1 4-11 15,-5 2-3-15,-2 0-20 16,-2 0-27-16,-5 0-7 0,0 1-1 0,0-2-8 0,0-1-1 16,-13-4 3-16,-1-2-5 0,-1-2-7 15,0-1-5-15,2-1 7 0,0-3 12 0,2-1 0 0,2-1 10 16,9 0-10-16,0 2-10 15,0-2-6-15,0 4 2 0,0-3-5 0,18 4 12 0,-2-1 17 16,6 1-15-16,2 3 5 0,-1-2-16 0,3-1-5 0,0 3 16 16,-3-3-7-16,-2 2 14 0,-2 1 1 15,-5 1-19-15,0-2 9 0,-6 3-14 0,-1-1 14 0,-7 2-3 16,0-1 6-16,0 1 4 16,-15 2-12-16,0-3 2 0,-1 0-11 0,-6 0 3 0,1-1 6 15,-5 0 12-15,0-1 7 0,-3 0 0 16,2 0-30-16,1-2-62 0,-1 1-36 0,4 2-23 0,1-1-11 15,4 1 16-15,5-3 0 16,2 0-31-16,5 0-19 0,6-6-3 0,0 1-11 0,0-3-8 16,15-1 20-16,3 0 31 0,4-3 43 0,1 0 56 0,3 0 46 15,2 0 38-15,4 0 40 0,-2-13 36 16,3-2-6-16,-2-5-14 0,3 0 33 0,-3-1 10 0,1-1 55 16,-4 1 30-16,-2 2-58 15,-4 3-43-15,-1 3-60 0,-7 5-47 0,-2 4-8 0,-7 4 37 16,-5 0 34-16,0 0 23 0,0 0 0 15,0 0-37-15,-20 14-29 0,2-3-23 0,-2 2 1 0,-1 0-2 16,0 1-8-16,-1 3 10 0,1-3-2 0,3 3-2 0,-3-4 3 16,5 1-10-16,1-1 7 15,0-2 4-15,6 0 5 0,3-3 0 0,1-3-7 0,5 0-6 16,0-1 0-16,0-4 1 0,0 0-3 16,20 0 3-16,-2 0-3 0,1 0 12 0,2-9-1 0,1-2 1 15,3 0 1-15,2 1-13 16,-1-2 3-16,1-1 3 0,1 1 0 0,2 0 7 0,-2-1-3 15,-3 1-8-15,0 2 8 0,-3 2 25 16,-5 2-2-16,0 2 21 0,-8 4-14 0,1 0-23 0,-4 0 0 16,-1 15-8-16,-4 1 10 0,1 2-11 0,-2 1 5 0,0 3-11 15,0 0-5-15,0 0 6 16,0-4 6-16,0-1 1 0,0-4 7 0,0-3-4 0,-12 0-5 16,12-6 3-16,-8-4-5 0,8 0 7 15,0 0 7-15,-7 0 4 0,7 0-7 0,0-10-1 16,0-1-10-16,0-2-12 0,0 1 8 15,0-2-3-15,17 2 5 0,-1 1 4 0,2 0-4 0,-1 2 2 16,4 3 2-16,1 6 5 0,-1 0 9 0,-3 0 7 0,3 0 0 16,-4 0 2-16,2 0-13 15,-4 0-17-15,-1 0 0 0,-3 0-4 0,-2 10-5 0,2-10 1 16,-1 8-56-16,-2-8-30 0,-2 9-25 16,2 1-46-16,-3-1-12 0,3 0-42 0,-3-2-48 0,1 1-9 15,0 2-16-15,-1-4-5 16,1-2 10-16,4-1 25 0</inkml:trace>
  <inkml:trace contextRef="#ctx0" brushRef="#br0" timeOffset="91514.62">30034 6864 1623 0,'17'-8'26'0,"0"2"21"0,-4 6 27 0,-3 0 12 0,-3 0-1 0,-3 0 2 16,-1 14-15-16,-3 0-11 15,0 0-18-15,-16 3-28 0,-2-4-13 0,-2 1 0 0,-3-1 0 16,-2-1 5-16,-4-4 3 0,-2-2-7 15,-1 1-1-15,-1-3 2 0,1-4-2 0,0 0 5 16,4 0-12-16,3 0-31 0,4 0-26 0,4 0-24 0,5 0-25 0,12 0 26 16,0 0 18-16,0 0 20 15,0 0 33-15,17 0 3 0,-5 0 5 0,1 0 11 0,1 11 3 16,0 2-13-16,-3-1 13 0,2 2-6 16,-4 0-10-16,1 3 13 0,2 2-7 0,-4 2 8 0,-1 1 2 15,-1 2 43-15,2 1-3 16,-3 0-1-16,-1 3 3 0,0 2-44 0,-4 0 13 0,0-2-9 15,0 3-6-15,0-2 3 0,0-2-20 16,-12-1 5-16,-2-4 14 0,2-2-6 0,-6-2 15 16,-3-3-9-16,1-5-37 0,-3-1-45 0,-3-4-61 0,1-5-46 15,-2 0-43-15,2 0-76 0,-1-13-61 16,4-1 48-16</inkml:trace>
  <inkml:trace contextRef="#ctx0" brushRef="#br0" timeOffset="91664.3">29828 6675 2060 0,'0'0'-7'15,"0"0"9"-15,0 0-4 0,12 13-4 0,-12-3 6 0,0 1 4 16,0-3 0-16,0-8 3 16,0 8-22-16,0 2-64 0,0-4-48 0,0 1-65 0,0 1-58 15,-12 2-39-15,12-3-60 0,0 5 26 16</inkml:trace>
  <inkml:trace contextRef="#ctx0" brushRef="#br0" timeOffset="92164.3">30164 6842 1417 0,'0'0'9'0,"0"0"-11"0,0 0 10 15,0 9-4-15,0 0-8 0,-14 0 10 0,1-3-6 0,0 3 6 16,-1-2 25-16,-2 4 19 15,0 0-2-15,-3 2-6 0,2 0-30 0,3 1-14 0,-1 0 0 16,3 3 4-16,1-4 8 0,3 0-3 0,-1 1-3 0,4-3 0 16,2-4-6-16,3 0 4 0,0-3-5 15,0-4 1-15,0 0 2 0,14 0-12 0,3 0 10 0,-2 0 4 16,2-12-12-16,-3-1 14 16,7 0 2-16,-4 1 0 0,1 1-2 0,0-2 0 0,3 0-8 15,-5 3-6-15,-1-2 4 0,1 4 14 16,-2 1 17-16,-1 3 7 0,-2 4 17 0,-1 0-2 0,-4 0-8 15,0 11 2-15,-2 3 2 16,-1 5 14-16,-2 0 1 0,3 4 3 0,-4 2-13 0,0 0-29 16,0-2-8-16,0-2-2 0,0-2-5 0,0-5-2 0,0-1-4 15,0-4 0-15,0-2 2 0,-12-2 8 16,12-3 3-16,-8-2-7 0,8 0 1 0,-8 0-3 16,8 0-8-16,0-10-5 0,0 0 13 15,0-3-11-15,0-1 16 0,0 0-3 0,0-2-6 0,0 0-13 16,0-4-34-16,13 1 7 0,-2 1-2 15,5 3 23-15,-1-2 19 0,0 0 2 0,0 5-3 16,2-1-1-16,-3 5 36 0,0 1 8 0,-1 3 11 0,-1 1-3 16,-4 3-26-16,-1 0-13 0,-2 0-9 15,-5 16 2-15,0 0-2 0,0-1 6 0,0 1-4 0,0 0-2 16,0-1 0-16,-13-1-68 0,13-3-83 16,-14-2-148-16,6 1-186 0,8-4-7 0</inkml:trace>
  <inkml:trace contextRef="#ctx0" brushRef="#br0" timeOffset="92814.64">30603 7007 890 0,'-11'7'12'0,"11"1"31"0,-11 1 35 0,3 2 40 0,2 4 40 0,6 0-7 16,-6 2 8-16,6 3-10 15,-5-1-26-15,2 2-1 0,3-1-40 0,0-1-32 0,0-1-28 16,-3-2-27-16,3-3 3 0,-4-4-2 0,1-3 6 0,1-6 13 16,-1 0-13-16,2 0 7 0,-2 0-1 15,1-14-18-15,2 0 16 0,0 1 1 0,0-2-14 16,0 0 9-16,14 0-8 0,-2 2-5 16,0 0 11-16,2 2 4 0,4 0 3 0,-2 1-1 0,2 1-6 15,2-2-6-15,2 3-5 16,-2-2-1-16,-2 3 12 0,1 2 12 0,-1 2-3 0,-2 2-3 15,-2 1-8-15,-2 0-3 0,-3 0 3 16,-2 15-2-16,-1-1 17 0,-2-3-13 0,-2 2 0 0,-2-2 9 16,0-3-20-16,0-8 9 0,0 8 2 0,0-8-5 0,-12 6 1 15,12-6 4-15,-10 0 7 0,10 0 3 16,0 4-1-16,0-4-3 0,0 0-6 0,0 0-6 0,0 0 4 16,0 0-3-16,0 0 3 15,11 0 2-15,2 0 0 0,-2 0-8 0,3 0 1 0,-1 0 9 16,2 0-12-16,0-11 6 0,2-1 2 15,-3 0-11-15,2-1 6 0,-5 1 10 0,0-3-12 0,2 2 5 16,-2 0 15-16,-1 0-18 0,0 2 14 0,-2 3 3 0,-1 0-10 16,-1 4 9-16,2 4-7 15,-7 0 0-15,1 0 0 0,-2 0-4 0,0 13 0 0,0-1 4 16,0 1 0-16,-16-3-6 16,4 1 1-16,0-1 6 0,2-2-3 0,-2-3 8 0,2 1 1 0,10-1-7 15,-8-1-4-15,8 1 8 16,0-1-2-16,0 2-2 0,0-4-2 0,0 3 0 0,0 0-2 15,14-1-4-15,-3-1 8 0,-2 1-4 16,5-2 8-16,-1 0 1 0,4-2-7 0,-2 0 2 0,0 0-15 16,-2 0 7-16,4 0 10 0,-2 0 0 0,4 0 9 0,-3 0-9 15,-1 0-1-15,-2 0-12 16,-2 0 5-16,0 0 4 0,0 0 2 0,-1 0 6 0,-2 0-3 16,0 0-8-16,-3 0-60 0,5 0-50 15,-2 11-52-15,0-11-51 0,-1 10-12 0,2-3-19 0,-4-2-23 16,3-5-24-16,-2 0 35 15</inkml:trace>
  <inkml:trace contextRef="#ctx0" brushRef="#br0" timeOffset="93084.35">31449 6992 1330 0,'2'-6'-8'16,"-2"4"-6"-16,0 2 3 0,0 0 1 0,0 0 10 0,-13 0 6 15,13 9 4-15,-19-9-10 0,5 10 8 16,0-10-12-16,1 8 6 0,-1-8 1 0,3 8-12 0,-1-8 17 15,2 9-10-15,3-3 0 16,3-2 6-16,4 2-4 0,0 0-4 0,0 1 4 0,0-1 31 16,0 3 32-16,0 1 14 0,18 0 16 0,-3 1-19 0,0 0-23 15,-2 0-13-15,0 2-7 0,-2 0-21 16,-2 0-4-16,0 2 4 0,-2 0-3 0,-7 2 7 0,0 1-10 16,0 0-2-16,0 1-4 15,0 1 0-15,-14-2 8 0,3 0 5 0,-2-4-7 0,-1-3 4 16,-2-1-4-16,0-4-9 15,1-2 14-15,0-1-38 0,1-1-38 0,5-2-69 0,-3 0-91 16,3 0-76-16,9 0-57 0,0 0 35 0</inkml:trace>
  <inkml:trace contextRef="#ctx0" brushRef="#br0" timeOffset="93244.31">31525 7194 1623 0,'3'0'-2'0,"0"12"4"0,1 2 8 16,-4 1 2-16,0 4-3 0,0 1-5 0,0-1-6 0,0 3 2 15,0 1 6-15,0-2 10 0,0-1-4 16,0-2-8-16,0-4 12 0,0 0-20 0,0-5-2 0,0-2-42 16,-9-3-69-16,9-4-83 0,0 0-99 0,0 0-71 15,0-16 52-15</inkml:trace>
  <inkml:trace contextRef="#ctx0" brushRef="#br0" timeOffset="93334.64">31546 7094 1230 0,'9'0'-6'0,"-3"0"10"0,2 0-10 0,-3 16-61 0,2-4-52 16,-1-2-100-16,-2-10-83 0</inkml:trace>
  <inkml:trace contextRef="#ctx0" brushRef="#br0" timeOffset="93594.4">31698 7386 1648 0,'0'25'6'0,"0"0"-2"0,0-1-4 0,0-2 8 0,0-1-10 0,0-4 4 15,0-2 48-15,-12-3 20 16,12-3 16-16,-9-2 37 0,0-3-31 0,0-1-3 0,1-3-12 16,4 0-29-16,-4 0-18 0,3 0-24 0,5-15 5 0,0 0-7 15,0 0-1-15,0-3 1 0,0 2-2 16,13-1-8-16,-1 1 12 0,0 0-4 0,3 2-4 16,3 0 6-16,2 4-10 0,1 0 4 15,2 4 6-15,1 3-6 0,0 3 2 0,1 0-2 0,0 0-7 16,1 12 9-16,-4 4-8 0,0 3-23 15,-3 3-56-15,-3 2-87 0,0 1-82 0,-5 7-101 0,0-1-100 16,-2 0 43-16</inkml:trace>
  <inkml:trace contextRef="#ctx0" brushRef="#br0" timeOffset="94994.31">4728 12364 2386 0,'-6'0'2'0,"5"0"-5"0,1 13-3 0,0-1 6 0,0 0-2 0,0-2 48 16,15 4 42-16,-3 2 44 16,-12 4 44-16,12 2-15 0,-4 3-15 0,-8 1-36 0,11 4-36 15,-4 3-4-15,-7 2-7 16,6 2-10-16,-6 2 31 0,0 3 0 0,0 1-17 0,0-1-10 15,0 0-25-15,0-4-26 0,0-3-4 16,0-2-4-16,0-6-39 0,-11-4-50 0,11-5-73 0,0-3-122 16,-8-5-92-16,8-3-60 0,0-3-44 0,-7-1-2 0,7-3-42 15,0 0 96-15</inkml:trace>
  <inkml:trace contextRef="#ctx0" brushRef="#br0" timeOffset="95134.31">4766 12866 2543 0,'-15'-4'54'0,"15"0"41"0,0 3 32 15,0 0 17-15,0-2-45 0,0-3-40 0,0 0-29 0,0-2-23 16,17-1-12-16,-6-1 8 0,2 0-10 0,-4 3-12 0,1 1-64 16,-2 1-75-16,3 2-82 15,-2-2-82-15,1-2-30 0,-1 0-35 0,-1 1-23 0,0-3-37 16</inkml:trace>
  <inkml:trace contextRef="#ctx0" brushRef="#br0" timeOffset="95394.3">4918 12366 2615 0,'0'0'51'0,"-9"0"54"0,9 0 9 15,0 0 31-15,0 0-6 16,0 0-3-16,0 13 56 0,0-2-6 0,0 1 15 0,0 2-26 16,0 4-17-16,0 4-9 0,0 3-21 15,0 2-7-15,0 1-20 0,0 2-5 0,0 4-32 16,0-1-8-16,0 3-28 0,0-2-6 15,0 4 12-15,0-1-21 0,0 1 7 0,0-1-3 0,0-1-23 16,-6 0 4-16,6-3 4 0,-8-2-10 0,1-2 8 0,7-3-9 16,-5-4-82-16,1-2-36 0,1-4-79 15,0-2-67-15,1-3-22 0,2-1-88 0,0-1-82 16,0-2-90-16,0-2-79 0,0-5-75 16,17 0 117-16</inkml:trace>
  <inkml:trace contextRef="#ctx0" brushRef="#br0" timeOffset="95764.3">5304 12433 2068 0,'-9'-3'29'0,"9"3"40"16,-8 0 59-16,8 0 38 0,-10 11 45 0,10-11-9 0,-4 17-25 15,-3 0-16-15,7-1-59 0,-3 2-13 16,3 4-16-16,0 0-10 0,-3 4 3 0,1 1 1 0,2 0-12 15,0 2-13-15,0 2-20 16,0 1-12-16,0-1-10 0,0-1 0 0,0 0 5 0,0 1-5 16,0 1-10-16,0-5-57 0,0-1-72 0,8-3-87 0,-8 1-110 15,8-2-70-15,-8-5-80 0,0-5-67 16,5-1-50-16</inkml:trace>
  <inkml:trace contextRef="#ctx0" brushRef="#br0" timeOffset="95964.31">5398 13010 2508 0,'0'13'15'0,"0"1"34"0,0-1 53 0,-12-3 39 16,1-2 36-16,11-8 5 15,-12 0-20-15,2 0 2 0,-2 0-37 0,-1 0-38 0,-3 0-30 16,0 0-34-16,-1 0-17 0,-2 12 4 16,-2-12-1-16,-2 13-9 0,0-6-4 0,-2-7-3 0,0 9 5 15,1-9 5-15,1 6 0 16,0-6-58-16,4 0-79 0,-1 0-102 0,5 0-140 0,4 0-104 15,2 0-105-15,1 0-147 0</inkml:trace>
  <inkml:trace contextRef="#ctx0" brushRef="#br0" timeOffset="96154.72">5443 12340 2238 0,'-12'12'15'0,"-1"-2"20"0,-1-10 10 0,-2 13 21 16,-1-13-18-16,-1 8-17 15,-2-8-16-15,-4 0-20 0,0 0 5 0,-3 6-2 0,0-6-11 16,-1 0-67-16,3 4-97 0,1-4-88 16,3 0-80-16,-1 4-48 0,5-4-53 0</inkml:trace>
  <inkml:trace contextRef="#ctx0" brushRef="#br0" timeOffset="96544.32">5553 12932 1785 0,'0'21'14'0,"0"0"11"0,0-4 6 0,-12-1 13 0,12-3 10 16,0-6 15-16,0 0 9 15,0 4 3-15,0-3-22 0,0-2-26 0,-11-3-18 0,11-3-15 16,0 0-7-16,0 0 3 0,-11-13 2 16,11-3-3-16,0-2 1 0,0-1-2 0,0-5-12 15,0 0 8-15,0 1 1 0,17 0 7 16,0 0 6-16,1 2-2 0,-3 4 2 0,-1 2 31 0,-1 3 22 15,-1 6 14-15,1 6 12 0,-2 0-19 16,0 0 19-16,-2 0 27 0,1 11 16 0,2-11 19 0,0 14-15 16,0-1-23-16,1-1-3 0,0 3-19 0,-1 1-25 0,-4 4-9 15,0-1-36-15,-5 5-17 16,0-2 14-16,-3 0-12 0,0-3 2 0,0 0-53 0,0-3-110 16,0-4-151-16,-11-2-144 0,11-4-131 15,-14-1-149-15</inkml:trace>
  <inkml:trace contextRef="#ctx0" brushRef="#br0" timeOffset="97044.31">6128 12628 2051 0,'-13'0'34'0,"-1"8"2"0,6-8 19 0,0 0 18 16,-1 0-14-16,9 0 32 16,0 0-15-16,0 0-10 0,0-14-13 0,0 1-30 0,0-1-3 15,12-2-11-15,-1 1-14 0,1-2 5 0,0-1-4 0,1 1 6 16,1-1 2-16,0-1-8 0,2 0 1 16,0 0 21-16,1 2 78 0,-4 0 26 0,1 3 14 15,-1 2-2-15,-4 1-54 0,1 4-11 16,-4 6 23-16,-4 1-10 0,-1 0 26 0,-1 10-2 0,0 5-22 15,0 3-1-15,0 3-46 0,-13 4-6 16,13 3-13-16,-17 1-3 0,6 2 10 0,11 0 1 16,-11 4-1-16,3-3-4 0,8 1-8 0,-8-2-13 0,8 2 5 15,0-2 0-15,0 1-5 0,0-3 11 16,0-1-29-16,0-1-36 0,0-3-74 0,0-4-94 0,0-4-141 16,0 2-122-16,0-7-102 15,0 1-115-15,0-5 64 0</inkml:trace>
  <inkml:trace contextRef="#ctx0" brushRef="#br0" timeOffset="97274.32">6411 13022 2282 0,'0'12'63'0,"0"-1"13"0,0-1 12 16,0-3 47-16,-10 2-15 16,10-9 8-16,-8 0 36 0,-1 0-4 0,1 0-19 0,0-12 31 15,-4 2-22-15,-3 0 3 0,-2 10 2 16,-4-10-43-16,-4 10 8 0,0 0-2 0,-4 0-22 0,-1 0 13 15,2 0-22-15,0 0-46 16,-1 0-14-16,1 12-11 0,2 1-13 0,2-1 2 0,2 0 11 16,0 1-16-16,3 0-5 0,2-1-4 0,2 1-4 0,0-1-1 15,5-3-37-15,-1-1-74 16,2-2-75-16,4-1-114 0,5-1-74 0,0 0-107 0,0-4-94 16,0 0-85-16,0 0-62 15</inkml:trace>
  <inkml:trace contextRef="#ctx0" brushRef="#br0" timeOffset="98604.43">11589 12527 1648 0,'12'-13'26'0,"-12"-1"29"16,12-1 23-16,-12 1 48 0,11-1 23 0,-2-2 29 0,-9 3 61 16,0-1 21-16,5 1 33 0,-5 1 9 0,0 1-12 0,0 0-24 15,0 3-9-15,0-1-30 0,0 3-37 16,0 1-36-16,0 4-72 0,0 2-29 0,0 0-34 0,0 0-11 16,0 16-2-16,0 5-9 15,0 4 3-15,0 4 9 0,11 8-4 0,-11 4-2 0,0 2 3 16,13 4-20-16,-13 1 19 15,9 1 1-15,-2-1-9 0,-1-1 17 0,0-3-33 0,-1-3-80 0,-5-2-84 16,3-4-124-16,2-6-113 0,-2-3-78 0,0-5-74 16,-3-7-48-16,0-2-52 0,0-12 37 15</inkml:trace>
  <inkml:trace contextRef="#ctx0" brushRef="#br0" timeOffset="98784.31">11643 12753 3034 0,'0'0'2'0,"0"0"-2"0,0 0 5 16,0 0 11-16,15 0 3 0,-2 0 0 0,6 0 2 0,-3 0-19 16,4 0-9-16,-2-9 14 0,2 9-14 0,1 0 5 0,0 0 6 15,-1-10-18-15,0 10-18 16,-2 0-76-16,1 0-60 0,-3-5-83 0,0-2-75 0,-3-3-17 16,-3 1-50-16,-2-1-21 15,2-4-4-15</inkml:trace>
  <inkml:trace contextRef="#ctx0" brushRef="#br0" timeOffset="99004.32">11968 12381 2161 0,'0'-4'91'0,"-12"2"27"0,5 1 58 15,7 1 24-15,-6 0-70 0,6 0-2 0,-5 0-3 0,5 0 32 16,0 0 29-16,0 0 2 16,0 13-6-16,0 2-27 0,0 5-40 0,0 4 26 0,0 5-19 15,0 4-8-15,0 2-1 0,0 5-46 16,0-1-42-16,0 1-20 0,0 0-2 0,0-1-8 0,-12-2 10 15,12 1 1-15,-10-2-6 16,4-4-17-16,-2 0-29 0,2-2-72 0,1-1-72 0,5-4-72 16,0-4-68-16,0-3-87 0,0-3-54 0,0-1-76 0,0-4-82 15,11-3-14-15</inkml:trace>
  <inkml:trace contextRef="#ctx0" brushRef="#br0" timeOffset="99264.32">12225 12512 1704 0,'0'0'53'0,"0"10"47"0,0 2 42 15,0 1 61-15,0 5-29 0,0 1 11 16,0 5 8-16,0 1-45 0,0 6-6 0,0 2-28 0,0 3-50 15,0-3-12-15,0 3-16 16,0 1-29-16,0-1 1 0,0 3-1 0,0-1-2 0,0-1-12 16,0-1-41-16,0 0-51 0,0-2-93 0,0-4-47 0,0-3-60 15,0-4-54-15,0-2-42 16,0-6-71-16,0-3-20 0</inkml:trace>
  <inkml:trace contextRef="#ctx0" brushRef="#br0" timeOffset="99434.31">12410 13160 2342 0,'0'0'39'16,"0"0"23"-16,-12 0 31 0,-2 0 31 0,1 15-13 16,1-15-18-16,-2 12-32 0,-3-12-35 15,-3 8-24-15,-2-8 0 0,-3 8-4 0,1-8 6 0,0 6-4 16,-1-1-6-16,0-5 3 0,1 7-4 16,2-5-16-16,1 2-70 0,3-3-44 0,3 3-57 15,1-3-60-15,6-1-9 0,0 0-68 16,3 0-42-16,5-12-80 0,0 1 73 0</inkml:trace>
  <inkml:trace contextRef="#ctx0" brushRef="#br0" timeOffset="99634.31">12401 12541 2914 0,'0'0'34'0,"0"0"8"0,0 0-2 16,0 0 15-16,0 0-15 0,-12 0 10 15,4 0 2-15,-3 0-12 0,-3 0-14 0,-1 0-21 0,-3-12-1 16,-4 4-8-16,-1 8-3 0,3-12 2 0,-4 6 0 0,3 6 8 16,3 0-3-16,-1 0-17 0,1 0-49 15,3 0-86-15,2 0-81 0,3 13-93 0,3-1-105 0,0 1-63 16,7 2-96 0</inkml:trace>
  <inkml:trace contextRef="#ctx0" brushRef="#br0" timeOffset="99994.31">12501 13061 1276 0,'3'17'47'0,"2"0"33"16,0-3 38-16,1 5 40 15,-3-1 2-15,0-3 8 0,-1 1 1 0,-2 1-8 0,0-1-49 16,0-2-29-16,0-2-14 0,0-2-6 15,0-6 7-15,0-1-21 0,0-3-22 0,0 0-17 16,0 0-10-16,0-17 9 0,0 3-2 0,0 0-14 0,0-3 4 16,0 3 3-16,0-2 3 0,13 2-8 15,-1 1 3-15,4 3-12 0,1-2 7 0,1 4 14 0,1 2-5 16,-3 1 10-16,4-1-10 0,-4 2-2 16,-3-1 37-16,-2 2 11 0,1-1 24 0,-2 1 18 15,1 3-7-15,2 0 2 0,-4 0 15 16,1 0-3-16,2 0-9 0,-4 17 10 0,-1 1-32 0,-1 0-24 15,-2 0-12-15,-2 0-27 16,1 2-11-16,-3 3 16 0,0-2-48 0,0-2-75 0,0-1-59 16,0-2-136-16,0-3-99 0,0-2-93 0,0-4-113 0,0-4-17 15</inkml:trace>
  <inkml:trace contextRef="#ctx0" brushRef="#br0" timeOffset="100594.31">13141 12853 1785 0,'-7'0'-4'0,"5"0"0"0,2 0 0 0,0-13 0 0,0 0 4 16,0-2-4-16,16-1-2 15,-3-2 2-15,-3 2 35 0,5 0 39 0,1-1 41 0,1 3 16 16,2 2 12-16,5 0-14 0,-3 2-32 16,4 3-3-16,0-1-7 0,-2 4 7 0,0 0 10 0,-1-1-5 15,-2 2-21-15,-4 1-28 16,0 2 3-16,-5 0 3 0,0 0-5 0,-3 16 24 0,-3 1 1 15,-2-1 12-15,-3 3-6 16,0 2-22-16,0 3-15 0,-13-2-19 0,-1 4 1 0,1-1 9 16,-2 1 13-16,0 1-6 0,-2-3 1 0,1-2-17 0,-1-2-8 15,6 1 18-15,-2-4 30 0,2 0 24 16,3-4 1-16,3-1-16 0,5-4-36 0,0 3-20 0,0-4-9 16,0-2-4-16,16-3 2 15,1 0-2-15,1-2-13 0,3 0 10 0,2 0-8 0,6 0 0 16,-4-12-44-16,5 3-83 0,0-1-73 15,2 0-108-15,2 3-92 0,1-2-79 0,-2 0-63 0,-1 3-73 16,0-4 35-16</inkml:trace>
  <inkml:trace contextRef="#ctx0" brushRef="#br0" timeOffset="102414.32">25732 12139 1926 0,'0'-5'31'0,"0"5"28"0,0 0 12 15,0 0 31-15,0 0 6 0,0 0-6 16,0 10 12-16,0-10 11 0,0 12-4 0,0-12 7 0,0 8-20 16,0-8-6-16,0 7 7 15,0-7 6-15,0 6 12 0,0 0 3 0,0 1-19 0,0 1-17 16,0 3 4-16,-14 4-3 0,14 2-6 15,-13 4-9-15,1 4-17 0,12 0-37 0,-12 4-13 16,4 5 2-16,8-1-2 0,0 2 3 0,-7 0-8 0,7 1-13 0,-7 0-3 16,7-2 14-16,0-2-1 15,0-1 0-15,0-4-5 0,0-5-18 0,0-2 4 0,0-3-4 16,0-3-70-16,0-3-65 16,0-5-99-16,0-2-127 0,0 0-51 0,0-4-88 0,0 0-89 15,0 0-72-15</inkml:trace>
  <inkml:trace contextRef="#ctx0" brushRef="#br0" timeOffset="102634.31">25633 12451 1253 0,'0'0'9'0,"17"0"9"0,-4-12 17 0,-4 12 39 16,2-9 13-16,0 1 17 15,5 0-6-15,-2 2-38 0,2 0-21 0,-2 1-27 0,3-1-10 16,1 2 0-16,-1-2-2 0,4 1-10 0,0-5-16 0,-3 3-31 16,3-2-59-16,-4-2-26 0,2 0-58 15,-1-1-57-15,-1 2-50 0,-3 0 13 0</inkml:trace>
  <inkml:trace contextRef="#ctx0" brushRef="#br0" timeOffset="102924.31">26081 11978 2001 0,'0'0'2'0,"0"13"-11"0,0-3 7 15,0-1 30-15,-12 2 33 0,12 0 64 0,0 3 23 0,-11 2 12 16,-1 1 9-16,3 4-20 15,1 1 0-15,-1 3-23 0,2 3-20 0,0 1-11 0,0 1-6 16,2 2 3-16,1 1-9 0,-1 0-1 0,-4 1-23 0,2 1-14 16,1 1-18-16,-2-2-12 0,-1-1-7 15,2-2-6-15,2-1 1 0,1-4-18 0,-3-2 10 16,2-2-5-16,1-4-62 0,1-3-50 16,1-4-83-16,-1-1-99 0,0-1-34 0,3-2-52 0,-3-7-37 15,3 0-30-15,0 0-86 16</inkml:trace>
  <inkml:trace contextRef="#ctx0" brushRef="#br0" timeOffset="103614.31">26312 12158 1369 0,'0'-7'45'0,"0"2"19"0,0 0 32 0,0 1 43 0,0 1-8 15,0 3 23-15,0 0 13 0,11 0-23 16,-11 0-23-16,0 0-32 0,0 16-24 0,0 0 4 0,0 1 19 16,0 4 14-16,0 2 1 15,-15 3-15-15,3 4-23 0,3-1-11 0,-4 4-18 0,4 0-13 16,-4 0 1-16,4 1-12 15,1-1-2-15,-2-2 9 0,1 0-22 0,2-2 5 0,3-3-11 0,-1 0-1 16,-3-7-6-16,7 0-80 16,-3-1-83-16,4-2-152 0,0-6-131 0,0 1-76 0,0-5-92 15</inkml:trace>
  <inkml:trace contextRef="#ctx0" brushRef="#br0" timeOffset="103804.3">26394 12733 2868 0,'0'16'-5'0,"0"-1"-6"0,0-1 6 16,0 1 28-16,0-3 30 0,-11-1 33 0,0-3 5 0,2-4-23 16,-2-4-16-16,-3 3-29 0,-3-3-11 0,-1 0-5 0,-1 0-9 15,0 0-1-15,-3 0 3 0,-2 0 8 16,2 0-8-16,0 0-3 0,-4 0 3 0,4 0 0 16,0 0-31-16,2 0-46 0,2 0-89 15,1 0-79-15,3 0-60 0,2 0-82 0,4 0-54 0,4 0-127 16,4-12 88-16</inkml:trace>
  <inkml:trace contextRef="#ctx0" brushRef="#br0" timeOffset="104034.9">26598 12172 2187 0,'11'-12'4'0,"1"2"-2"0,-5 1 2 0,-2 2 3 0,-5 1 32 15,0-1 45-15,0 1 12 0,0-1 36 16,-15 0-20-16,-2-1-11 0,-5 2-5 0,0 0-49 0,-2 2-12 16,1 2-33-16,-6 1-6 0,-1 1 18 0,3 0-3 15,1 0-6-15,-3 0 2 0,2 0-14 16,5 9-82-16,-2-9-66 0,6 10-118 0,1-10-103 0,5 10-47 16,-1-1-109-16,7-3 61 0</inkml:trace>
  <inkml:trace contextRef="#ctx0" brushRef="#br0" timeOffset="104384.31">26493 12683 1284 0,'0'19'2'0,"-7"-3"5"15,7-4 48-15,-6 2 40 0,-1-2 43 16,7-2 44-16,-6 0-13 0,2 0-34 0,0 1-32 0,-1 0-50 15,2-3-25-15,0 2 9 16,0-3-5-16,1-1-1 0,2-2-5 0,-1-4-13 0,1 0-7 16,0 0-2-16,0 0 5 0,0-10-2 0,9 1-7 0,3-1 8 15,0-1-14-15,1 1 8 0,1-1-4 16,2 0-5-16,-1 0 1 0,3 1-5 0,-2 1 9 0,0 1 2 16,-2 2 13-16,-2 1 17 15,4 2 17-15,-5 3 3 0,1 0 10 0,-3 0-2 0,-3 0-4 16,1 0 5-16,-3 0-11 0,1 11-7 15,-2-2-4-15,2 2-1 0,-5-1-6 0,1 1-16 16,1 1-7-16,-1 1-7 0,-1 0 4 0,4 0-4 0,-4-1 7 16,1 0-16-16,1-1 2 0,-2 0-45 15,0-2-66-15,0-2-86 0,2 0-128 0,-2-4-93 0,0-1-103 16,0-2-6-16</inkml:trace>
  <inkml:trace contextRef="#ctx0" brushRef="#br0" timeOffset="104784.48">27022 12368 2230 0,'16'-15'2'0,"0"1"6"0,4 1 7 0,2 1-4 16,0 2-5-16,2 1-12 0,0 1 4 15,-2 0 2-15,-3 4 2 0,-2-1 24 0,-4 1 13 0,0 4 11 16,-5 0-2-16,-3 0-13 0,-2 0-22 0,-3 17-6 0,0 0-5 16,0-1-2-16,-15 3-4 15,0 1-1-15,0 2 14 0,-2-2-5 0,-1-1 1 0,-2-1-3 16,0-2-8-16,2-2 1 16,1-2 12-16,2-2-1 0,6 0 3 0,-2-3 0 0,5-1-12 15,2-1 14-15,4 0 0 0,0 0-6 16,0-1-1-16,0-1-17 0,15 2 4 0,0 0 11 0,3 1 1 15,-1 0 1-15,7 2 0 0,-5 1-10 16,5-1 15-16,-2 1 11 0,-5 3-7 0,2-1 7 16,-3 1-15-16,-2-1-17 0,-3 2 12 0,0-1 3 0,-4 1-1 0,-3 0 5 15,-4 0-14-15,0 2-2 16,0-2 9-16,-12 1-5 0,-2 1-52 0,-3-1-74 0,0-4-107 16,0-2-99-16,-5 1-68 0,0-4-102 15,0 3 95-15</inkml:trace>
  <inkml:trace contextRef="#ctx0" brushRef="#br0" timeOffset="105474.31">31573 12089 2110 0,'-7'-8'4'15,"2"3"-2"-15,4 0-4 0,-2 2 6 0,-1 3 7 0,4 0 6 16,0 0 26-16,0 0 41 0,0 0 8 16,0 0 10-16,0 0-14 0,0 15-55 0,0-1-18 0,-10 5-17 15,10 4-14-15,0 3 19 16,-8 2-1-16,8 5 7 0,-9 1 4 0,9-1-15 0,0 0-2 15,-4-1-43-15,-2-3-87 0,6-5-120 16,-2-1-141-16,-3-3-102 0,4-3-22 0</inkml:trace>
  <inkml:trace contextRef="#ctx0" brushRef="#br0" timeOffset="105634.73">31508 12306 1704 0,'14'-3'4'0,"-5"1"-2"0,3 0 0 0,0 0 10 16,-1 2-6-16,0 0 0 0,3 0-1 0,-1 0-14 0,0 0 5 16,-1 0-10-16,1 0-12 0,0 0-44 15,-2 0-42-15,1 0-42 0,0 0-33 0,-1 0-25 0,1 0-45 16,-1 0-8-16</inkml:trace>
  <inkml:trace contextRef="#ctx0" brushRef="#br0" timeOffset="105884.5">31751 12035 1737 0,'-6'0'-11'0,"6"0"17"0,-5 0 2 0,5 13 19 0,0 1 37 0,0 1 34 16,0-1 28-16,0 5 18 15,0 0 11-15,0 3-49 0,0-1-18 0,0 4-39 0,0-3-25 16,-12 2 8-16,12-1 4 0,0 0 15 15,-8-1-19-15,8 2-5 0,-10 0-9 0,10-2-13 16,-8 3 9-16,8-2-5 0,-4 1-11 0,4 0-1 0,0-1 5 16,0 1 1-16,0-2-6 0,0-2-55 15,0 1-102-15,0-2-77 0,0-3-77 0,0-2-45 0,0 0-14 16,0-5-33-16,0 1 14 0</inkml:trace>
  <inkml:trace contextRef="#ctx0" brushRef="#br0" timeOffset="106734.3">31935 12071 1536 0,'0'-12'24'16,"6"5"20"-16,-6 1 24 0,0 3 13 16,0 3-28-16,0 0-31 0,0 0-15 0,0 0-22 15,0 11 11-15,0 1 14 0,0 6-6 16,0 1 8-16,0 7 1 0,0 3 6 0,-11 4 1 0,3 3 3 15,8-1-8-15,-13 2-13 0,4-3-8 16,1 1 4-16,-1-1 4 0,4-2 2 0,-2-2-45 0,2-3-85 16,2-2-101-16,-3-1-124 0,6-4-85 0</inkml:trace>
  <inkml:trace contextRef="#ctx0" brushRef="#br0" timeOffset="106924.31">32006 12616 2068 0,'0'12'-7'0,"-11"-3"-1"0,11 0 4 0,-16 0 2 0,5 0 31 16,0-1 16-16,-3 1-11 0,-1-3 2 0,-4 0-30 0,-3-2-12 16,1 2 14-16,-4-6-5 0,-2 0-1 15,1 0 6-15,-1 0-8 0,0 0-2 0,3 0 6 0,-3 0-10 16,3 0-45-16,3 0-63 16,3-10-50-16,2 3-72 0,7 7-77 0,2-7-72 0,1 2-5 15</inkml:trace>
  <inkml:trace contextRef="#ctx0" brushRef="#br0" timeOffset="107114.3">32036 12045 1876 0,'2'-10'8'0,"1"3"-2"15,-2 5-12-15,1 2 8 0,-2 0-4 0,0 0-6 0,0 0 16 16,0 0-8-16,0 0-4 0,-11 0 6 15,-2 0 2-15,-1 0 0 0,3 0 5 0,-7-10-3 0,2 10-12 16,-2-10 8-16,-3 3-4 0,0-3 8 0,-2 4-14 0,1-1-66 16,1 1-82-16,0 1-87 15,4 5-84-15,4 0-77 0</inkml:trace>
  <inkml:trace contextRef="#ctx0" brushRef="#br0" timeOffset="107464.35">31976 12393 1323 0,'0'23'1'0,"0"-2"-7"0,0-2 2 16,0-3 2-16,0-1 16 0,0-2 51 0,0-1 32 0,0-2 29 16,0 1 10-16,0-3-34 0,0 2-32 15,0-3-31-15,0 1-28 0,0-2-5 0,0-1 2 0,0-3 11 16,0-2 19-16,0 0 6 15,0 0-4-15,0 0-2 0,0 0-23 0,0 0-11 0,0-13 5 16,0 4-13-16,14-2 6 0,-5-1-2 0,3 2-2 0,-2-2 4 16,2 0-4-16,2 3-5 15,-3 1 3-15,0 3 6 0,3 2 7 0,-3 0-5 0,2 3-6 0,-4 0-7 16,-1 0 1-16,0 0 12 16,-2 11 3-16,1 3-1 0,-2 1-8 0,-2 2 6 0,-3 1-2 15,1 1-2-15,1 2 9 16,-2 0-7-16,0-2-4 0,0-2 4 0,0-3-4 0,0-2-7 0,0-3-33 15,0-4-73-15,0-5-74 16,0 0-86-16,0 0-63 0,0 0-67 0,0-9 45 0</inkml:trace>
  <inkml:trace contextRef="#ctx0" brushRef="#br0" timeOffset="107754.3">32490 12062 1330 0,'4'-9'67'0,"0"3"18"16,-1 2 29-16,-2 2 33 15,3 2-34-15,0 0 5 0,-4 0-28 0,5 0-27 0,-4 0-37 0,-1 0-28 16,0 12 8-16,0-12-4 16,0 11 9-16,0-3 1 0,0-1 18 0,0 1 18 0,-12 2 6 15,12 1 6-15,-11 1-16 0,-1 1-22 16,2 1-20-16,2 1 1 0,1 0-10 0,7-2 5 15,-6-1 17-15,-2 0 2 0,5-2-10 16,0-1-2-16,3-1-1 0,0-2-4 0,0 0 7 0,0-1 1 16,0-1-75-16,0-1-72 0,14-2-74 0,-1-1-74 0,-2 0 12 15,3 0-14-15,0 0-5 0,5-9-7 16,0 9 18-16</inkml:trace>
  <inkml:trace contextRef="#ctx0" brushRef="#br0" timeOffset="107914.52">32666 12129 1401 0,'0'0'49'0,"-10"0"15"0,10 0 28 0,-16 15 37 0,2 2-18 0,1 0 18 16,2 0-8-16,-2 4 3 0,-1 4-3 0,-3 2-19 0,-1 6-21 16,1 3-33-16,0 2-23 15,4 1-12-15,1 1-4 0,2 1-9 0,3-1-5 0,4 0-3 16,0-1 12-16,1-3 2 16,1-3-63-16,1-2-86 0,0-6-109 0,0-2-110 0,0-2-102 15,0-6-43-15</inkml:trace>
  <inkml:trace contextRef="#ctx0" brushRef="#br0" timeOffset="115417.5">6711 15879 562 0,'0'0'10'0,"0"0"1"0,0 0 7 0,0 0-4 16,0 0-10-16,0 0-8 16,0 0-3-16,0 0 9 0,0 0 14 0,0 0 15 0,0 0 3 15,0-7 10-15,0 7 0 0,0 0 4 0,0 0 18 0,0 0 13 16,0 0 9-16,0 0 7 0,0 0-5 15,-11 0-5-15,2 0-8 0,9 0-12 0,-8 0-20 0,8 0-11 16,0 0-4-16,0 0 4 16,0-11 16-16,0 11-1 0,0 0-17 0,0 0-1 0,0-6-17 15,0 6-10-15,0 0 3 0,0 0-7 16,0 0-2-16,0 0-23 0,0 0-20 0,0 0-21 0,0 0-44 16,0 0-18-16,0 0-35 15,0 0-21-15,0 0-7 0,0 0-10 0,0 7-11 0,0-7 11 16</inkml:trace>
  <inkml:trace contextRef="#ctx0" brushRef="#br0" timeOffset="117227.47">6694 15877 897 0,'0'0'52'0,"-8"0"24"0,8 0 36 0,0 0 51 15,0 0-30-15,0 0 28 0,0 0-11 0,0 0-23 0,0 0-1 16,0 0-31-16,0 0-17 15,0 0-16-15,0 0-24 0,0 0-10 0,0 0-2 0,0 0 5 16,0 0 8-16,0 0-6 0,0 0 6 16,-13 0-17-16,1 0-4 0,12 0 6 0,-13 0-11 15,3 0-2-15,-2 9 0 0,4 0-6 16,0 0-3-16,-3-1 5 0,6 3-1 0,-1-1-1 0,6 0-3 16,-3 2-4-16,1-2 0 0,2 2-1 15,0-3 6-15,0-2 1 0,0 1 3 0,0-1 20 0,0-1 11 16,0-2 7-16,11 0 16 0,-1-3-9 0,-1-1 3 15,1 0-7-15,-1 0-13 0,4 0-15 16,-2-15-8-16,0 0-3 0,3 1 3 0,-1 0 4 0,1 1-6 16,-1-3 13-16,-1 1-4 0,-1 0-10 15,-2-1 8-15,-5 3-17 0,2-3-5 0,-4 3 14 0,-2-2-6 16,0 2 8-16,0-1-6 16,0 3-5-16,-14-1 9 0,3 2 5 0,1-1 17 0,-4 5 4 15,1-1 6-15,-1 6-7 0,1 1-6 0,-2 0-4 0,2 0-9 16,-1 11-6-16,3 1-4 0,-2 1 0 15,-1 3-12-15,3 0 9 0,0 4 3 0,3-1-3 0,1 1 8 16,1 0-3-16,4-1 20 16,2 0 14-16,0 0 13 0,0-4 12 0,0-1-17 0,0-2 3 15,0 0-5-15,10-5-19 0,1-1-11 16,-3-1-12-16,3-5 0 0,-3 0-5 0,4 0 5 16,1-12 5-16,1 1-15 0,-1-2 0 15,0-1 5-15,3-5-12 0,-5 1 2 0,1 0 22 0,-1-1-12 16,-2 1-7-16,-2 1 7 0,-2 1-10 0,-2-1 5 0,-3 5 10 15,0-1 0-15,0 3-5 0,0 1 0 16,-14 3-3-16,3 1 3 0,1 3 5 0,-2 1-2 0,1 1 4 16,-2 0-2-16,2 0-12 15,-2 0 4-15,-1 13 6 0,3 0-6 0,1 0 13 0,-2-1 0 16,2 1-15-16,2 0 0 0,1-1 5 16,0 3-2-16,2 0 7 0,2-3 2 0,3 2-7 0,0-1 0 15,0-1-2-15,0 1 24 0,0-2 42 0,10 1 20 0,-10 0 8 16,14-3 6-16,-3-1-25 15,-3-2-4-15,3-2-12 0,-3-4-33 0,3 0-8 0,-2 0-16 16,1-10-8-16,-2-2 8 0,3-3-8 16,-2-1-2-16,-2-2 20 0,-2-4-12 0,-2-1-3 0,-2 0 7 15,-1-2-7-15,0 0 13 16,0 1 0-16,0 0 0 0,-12 2-8 0,-1 3-11 0,2 0 5 16,1 3-2-16,-2 2 8 0,1 2 16 15,-1 4-13-15,0 3 3 0,1 1-1 0,0 4-5 0,-2 0 11 16,2 0 2-16,-3 12 3 0,3 1-11 0,1 0-5 0,-2 1-2 15,1 2-4-15,1 0 14 16,-1 0-3-16,3 3 3 0,2-2 6 0,-1 0-6 0,5-3 16 16,0 3 17-16,2-5-4 15,0 0 23-15,0-1 3 0,0-2-20 0,14-2-10 0,-4-2-16 16,2-1-6-16,1 1-9 0,0-4 12 16,2-1-5-16,0 0-15 0,0 0-2 0,1 0-1 0,3 0 7 15,-3-13 2-15,-2 1 0 0,-1-1 5 0,1 0-10 0,-3-2-6 16,-3-2 11-16,1 0-3 0,-4-2 6 15,-3 1 2-15,-2-1-2 0,0 0-6 0,0 0 0 0,0 5 1 16,-19-3-4-16,3 7 1 16,-1-1 7-16,1 7 1 0,-3 4 5 0,0 0 1 0,-2 0-15 15,3 0 1-15,1 15 5 0,-1 1 8 16,3 0-8-16,0 2 14 0,3-1-14 0,2 1-6 16,0 3 17-16,5-2-11 0,0 2-2 15,4-2 7-15,1-2 17 0,0 1 14 0,0-3 6 0,0-1 8 16,16 1-19-16,-1-5-5 0,-3-2-7 0,2 0-24 0,-3-3-1 15,2-5 0-15,1 0 15 0,-3 0-12 16,3 0 6-16,-3-16-9 0,0 1-13 0,0-2 19 0,0-2 3 16,-3-4-3-16,1 2 5 15,-2-4 1-15,-1 2-15 0,-4 1-2 0,1 0 8 0,-3 4 3 16,0 2 0-16,0 5 0 0,0 0 0 16,0 7 0-16,-14 4-2 0,14 0 7 0,-13 0 3 0,2 15-2 15,3 1 2-15,-3 4 21 0,11-1 5 0,-8 5 9 0,0-1 5 16,8 2-16-16,0 2 5 15,0-4-11-15,0 0-11 0,0-1 2 0,0-3-8 0,0-3-12 16,0-3 3-16,0-3 3 0,0-2-9 16,0-4 0-16,0-1 12 0,0-2-12 0,0-1-15 0,8 0 16 15,-8 0-10-15,8 0 7 16,0-11 5-16,0 1-3 0,-2-4-14 0,4 1-17 0,1-5-6 16,0 1 0-16,1-2 9 0,-2-2 11 15,0 0 15-15,-1-1-12 0,0 0 3 0,-2 3 12 0,-4 1-4 16,0 2 7-16,-3 3 10 0,0 3-13 0,0 3-7 0,0 2 12 15,-13 5 3-15,1 0 0 16,-1 0 11-16,0 0-6 0,-1 12-5 0,0 0-9 0,2 1 9 16,-1 5-3-16,0-2 0 0,2 1 23 15,3 2-21-15,0 1 4 0,2 1-17 0,3-3-3 0,0 1 17 16,3 1-3-16,0-6 11 16,0-1 8-16,0 0-24 0,0-3-1 0,0-2 6 0,0-3-11 15,0-1 13-15,12-2 1 0,-1-2 3 0,-3 0-6 0,2 0-11 16,2 0 5-16,1-14 6 0,1 3-2 15,-1-6 13-15,4 1-14 0,-2-1-11 0,0-4 6 0,0 0-6 16,-3-1 19-16,-1 0-2 16,-4 4-6-16,-4-1 6 0,-3 2-3 0,0 2-5 0,0 3-4 15,0 1 12-15,-18 2-9 0,1 2 9 16,3 1 14-16,-2 1-17 0,0 2-14 0,2 3 14 0,-2 0 0 16,4 0-3-16,-1 0 17 15,0 0-8-15,5 12-9 0,0-3-6 0,0 0 9 0,5 2 0 16,-3 1 0-16,3 3 12 0,3-2-4 0,0 2-16 0,0 1 8 15,0-1 2-15,0 1-4 0,0-2 18 16,14-1-16-16,-3-1-2 0,2-3-1 0,1 1-14 0,-3-5 12 16,5-1 2-16,-2-4-3 15,2 0 3-15,0 0 3 0,1 0-8 0,-1-16-1 0,1-1 7 16,-2 2 2-16,-3-4 0 0,-1-2 8 16,-3 0-8-16,0 4-3 0,-5-2 6 0,-3 1-14 0,0 1 5 15,0 3 3-15,0 1-2 0,0 3 5 0,-14 2 5 0,3 1-10 16,1 3-1-16,0 1 3 15,0 0-2-15,0 1 7 0,-2 2 7 0,4 0-9 0,-2 0 8 16,-2 0-11-16,4 17-2 0,0-4 16 16,1 1-14-16,1 1 9 0,3 1 5 0,3 2-8 0,0-2 0 15,0 2-6-15,0-2 0 16,0 2 3-16,14-4-3 0,-14-2 12 0,13 0-12 0,-2-5 3 16,-2 1-19-16,-2-4-37 0,-7 1-35 15,8-3-38-15,1 0-38 0,-3-1-1 0,-1-1-3 0,3 0 3 16,-1 0 26-16,2 0-7 0,-1 0 16 0,0-11-28 0,0 0-32 15,3 1-64-15,-2-1-87 16,-1 3-71-16,-2 8-83 0,-4-9-90 0,-1 3 86 0</inkml:trace>
  <inkml:trace contextRef="#ctx0" brushRef="#br0" timeOffset="120057.51">14406 15834 890 0,'0'9'14'0,"0"-9"24"16,0 0 20-16,0 0 25 0,0 0-13 0,0 0 16 0,0 0 18 15,0 0-8-15,0 0 31 16,0 0-17-16,8 0-19 0,-8-12-13 0,0 5-26 0,0 7-17 16,0-9-16-16,0 4-5 0,0 5-5 15,0-6-12-15,0 6 1 0,0 0 4 0,0 0 3 0,-11 0 7 16,-1 0-2-16,2 0-7 16,2 0-3-16,-3 11-9 0,3-2 7 0,0-9 2 0,2 12 2 15,-2-5 3-15,4 4-12 0,0-6 9 0,1 2-4 0,2 1 2 16,1-1 11-16,0-1-9 0,0 4 23 15,0-3 0-15,0 1 1 0,0 1 5 0,12 0-7 0,-1-2 18 16,-1 3 20-16,-1-3 18 16,2-1-6-16,-1-1-13 0,-1-3-1 0,2-2 13 0,0 0-6 15,1 0 2-15,0 0-33 16,-2-15-25-16,-1-1 1 0,2-2-5 0,-3 2 9 0,-3-5-16 0,-2 1-3 16,-1 0-3-16,-2-5-1 15,0 4 7-15,0-1 4 0,0 1-4 0,-18 0 3 0,4 2 10 16,1 6 33-16,-2 1 5 0,0 4 11 0,-2 3 5 0,3 5-15 15,-2 0 16-15,2 0 0 0,-4 17-23 16,2 0-12-16,1 2-9 0,0 2-11 0,0 2 13 0,3 1-12 16,1 1 6-16,1 1 21 15,1 1-7-15,3-1 5 0,3-1-2 0,0-1 5 0,3-2 5 16,0-1 7-16,0-3-5 0,0 0-19 16,16-5-12-16,-4-4-6 0,2-2-7 0,1-7-7 0,0 0 12 15,4 0-10-15,-1-12 2 0,2-2-2 0,2-4-5 0,-1-1 5 16,3-4-7-16,-4-2 7 15,1-3 0-15,-1-2-3 0,-5 1 16 0,1 0-11 0,-7 0-9 16,0 2 9-16,-2 0-9 0,-4 4 7 16,-3 4 12-16,0-1-7 0,0 2-2 0,-16 6-11 0,4-1-2 15,-4 5 10-15,3 0 15 16,-1 4 21-16,-2 1 9 0,2 3-2 0,-4 0-15 0,1 0-12 16,0 15-11-16,1 1-5 0,2 0 8 15,-2 3-6-15,3 2 6 0,3 1-6 0,1-1-7 0,1-1 5 16,2 3 0-16,1-2 0 0,3 1 5 0,2-1 3 0,0-3-8 15,0-1-5-15,0-3-3 16,13-1 6-16,1-4-1 0,-1-2 8 0,3-4 3 0,0-3-11 16,3 0-2-16,0 0 0 0,1-11 0 15,2-2 8-15,-2-1-1 0,0-3-2 0,0 2 5 0,-4-2-7 16,1-1-11-16,-5-1 10 16,-4 0 3-16,-1 1 0 0,-7-1 8 0,0 3 0 0,0 1-13 15,0 1-3-15,-18 1 10 0,2 2-7 0,2 3 10 0,-4 2 3 16,-1-1-10-16,0 6 7 0,2 1-10 15,-2 0-3-15,-2 0 8 0,2 14-3 0,0 0 3 0,3 1 8 16,-1 1-5-16,4 0-1 16,-1 3-2-16,3 1 0 0,6-1-2 0,-2-1-6 0,4 3 10 15,3 0-2-15,0-2-2 0,0-1 4 16,20-1-2-16,-1 0 0 0,0-6 0 0,3-1 11 0,2-4-9 16,-2-6-12-16,2 0 13 15,-1 0-11-15,1-15 10 0,-3-1 9 0,-2-5-9 0,-5-2-2 16,0-3-13-16,-6-2 11 0,-3-3 2 0,-5 1 5 0,0 1 3 15,0 3-6-15,-15 2 3 0,-2 6-10 16,3 3 5-16,-3 2-2 0,0 6 2 0,0 3 5 0,3 4 2 16,0 0 6-16,1 0-13 15,2 13-2-15,0 4-1 0,1 0 0 0,6-1 6 0,0 3 7 16,-2 0-7-16,6-1-8 0,0-1 2 16,0-4-5-16,0-5 3 0,0 0-53 0,0-3-75 0,0-5-104 15,13 0-132-15,-4 0-67 0,1-16-81 0,4 3-87 0,1-2-30 16</inkml:trace>
  <inkml:trace contextRef="#ctx0" brushRef="#br0" timeOffset="122387.47">21147 15752 1496 0,'1'0'13'0,"2"0"35"0,2 0 39 0,-2 0 29 0,-3 0 26 15,4 0-15-15,-3 0-2 16,1 0-1-16,-2 0-36 0,0 0-16 0,0 0-26 0,0 0-33 16,0 0 49-16,0 0 26 0,0 0-7 15,0-8 2-15,0 8-54 0,-11 0-26 0,-1 0 1 0,0 0 3 16,-3 0 9-16,0 0 0 0,-1 0-9 0,-3 0-5 0,-1 12-6 15,-1 0 6-15,0 1 5 16,-1 1 2-16,2 3 7 0,1 0-7 0,4 0-13 0,0-2 11 16,5 1 21-16,4-1 16 0,1 1 42 15,5-1 11-15,0-2-14 0,0-1-21 0,18-4-31 0,-2 1-21 16,4-1-10-16,0-7 0 16,4-1 2-16,0 0 3 0,5 0-17 0,-3-14 9 0,3-1-1 15,-2 0 6-15,-1-3 10 0,-5 1 3 0,1-1-6 0,-3-1 1 16,-8-2 16-16,2 3 1 0,-5 1 0 15,-7-1 0-15,-1 5 10 0,0 0-3 0,0 4 18 16,-15 1-15-16,0 4-22 0,0-2-13 16,0 5-12-16,-4 1 10 0,0 0 0 0,-3 0 12 0,0 0-2 15,0 0 3-15,-5 0-11 16,0 14-7-16,2-2 5 0,0 0-9 0,1 1 19 0,8 1-3 0,0 2-7 16,4 0 5-16,2 0-15 15,7 2 12-15,3 0 6 0,0-2-6 0,0 0 1 0,14-2-8 16,5-2 7-16,0-1 1 0,5-3 2 0,1-3-10 0,2-5-10 15,1 0 13-15,1 0-3 0,-2 0 14 16,0-13-1-16,0-2-18 0,-4 0 2 0,2 1 3 0,-4-3-2 16,-2-2 17-16,-3 2-7 15,-5-1-6-15,-3 0 10 0,-8 2 13 0,0 0 13 0,0 1 0 16,0 1 7-16,-19 1 11 0,0 5 23 16,-1 2-3-16,-6 2-4 0,2 4-28 0,-6 0-37 0,-2 0 9 15,-1 14-1-15,-1 3-2 0,-2 2 3 0,1 1-11 0,1 2-3 16,3 0 8-16,2 3-5 15,6 3 55-15,3-4 14 0,5 1-6 0,4-2 14 0,4 1-45 16,7-4-16-16,0-2-2 0,0-5 4 16,16-1-12-16,0-5-1 0,2-7 0 0,2 0-8 0,5 0 12 15,0-8-9-15,1-7 0 16,4-2-3-16,2-3 0 0,-1-2 3 0,-4-3 0 0,0-1 3 16,-3 1-9-16,-2-1 1 0,-6 0 8 15,-1 4-6-15,-7 2-2 0,0 2 16 0,-3 5-17 0,-5 2 4 16,0 3 10-16,0 3-5 0,0 5 2 0,-18 0 8 0,0 0-4 15,0 0-15-15,-2 17 3 16,-1-2 1-16,0 0 2 0,-2 1 10 0,-3-1-7 0,0 1-6 16,2-1 1-16,2 1-4 0,0-3 23 15,4-1-9-15,2 1-11 0,7-1 8 0,0-3-5 0,2 1 3 16,7-3 11-16,0-1-11 16,0 0-14-16,0-3 11 0,17-3-6 0,1 0 3 0,1 0 14 15,0 0-22-15,1-13 6 0,-1 0 8 0,1-1-9 0,-2-2 23 16,-3 1-12-16,-3 0-16 0,-4-3 14 15,0 3-14-15,0-2 9 0,-4 3 4 0,-4 1-5 0,0 0 1 16,0 4-4-16,0 0 11 16,0 4-13-16,0 1 6 0,-13 4-20 0,1 0-99 0,3 0-72 15,-4 0-89-15,5 14-94 0,-1-14-88 16,0 11-98-16,0 1-110 0,1-12-72 0</inkml:trace>
  <inkml:trace contextRef="#ctx0" brushRef="#br0" timeOffset="123057.46">27798 15420 371 0,'0'13'-4'0,"0"-6"2"0,0-7-6 16,0 0 13-16,-10 0 5 0,10 0-1 16,0 0 7-16,0 0-23 0,0 0 0 0,-7 0 2 0,7 0 5 15,0 0-4-15,0 0-12 0,0 0-44 0,0 0-26 0,0 0-1 16</inkml:trace>
  <inkml:trace contextRef="#ctx0" brushRef="#br0" timeOffset="124157.47">28033 15766 1039 0,'0'0'11'0,"0"0"6"15,0-7 13-15,0 7 10 0,0-5-5 0,13 5-7 0,-4-5-14 16,-9 1-3-16,8 4-11 0,-8-4-2 0,0 3 12 0,0-2-14 15,0 2 10-15,0 1 17 0,0 0 30 16,0 0 24-16,0 0 7 0,0 0-17 0,0 0-39 0,0 0-20 16,0 0-12-16,0 0 6 15,0 10-4-15,-12-10 4 0,12 13 6 0,-8-4-2 0,1 2 4 16,7-4 4-16,0 0-12 0,0 2-6 16,0 0 2-16,0 0-10 0,0 0 14 0,0 1 14 0,0-1 6 15,15-2 17-15,-3-1-5 0,0-2-3 0,1-1-7 0,-4-3-14 16,4 0-6-16,-4 0-8 15,3 0-2-15,-3-10 10 0,0-2 0 0,1 0-4 0,1 1-4 16,-2-1 0-16,1-3 0 0,-1 2 10 16,-2-2 6-16,-4 3-16 0,2 1 6 0,-5 2-4 0,0 2 0 15,0 1 35-15,0 1 6 16,0 2 17-16,0 2 0 0,-19 1-21 0,3 0-7 0,-3 0-14 16,0 0-3-16,-5 13-7 0,1 0-6 15,-6 1 0-15,1 0 8 0,-1 2-2 0,2 2 5 0,0-4-3 16,4 6-8-16,2-2 4 0,5-4 2 0,2 1 3 0,5 0 1 15,4-2-2-15,5-1-1 16,0-2-10-16,0-2 3 0,11 0 9 0,3-3-5 0,2-3 0 16,4-2 2-16,0 0-6 0,3 0 6 15,2 0 7-15,1-15-11 0,0 3-3 0,-1-3-5 16,-3 0 4-16,0-1 6 0,-5-1 0 16,-1 0 0-16,-6-1-14 0,-6 2 1 0,-4 3 3 0,0-2 10 15,0 7 2-15,-14-3-4 0,-3 4 19 0,-4 2 7 0,-1 3 6 16,-3 2-1-16,-2 0-16 0,-2 0-15 15,2 0 5-15,-1 10 1 0,-1 0 1 0,2 0-1 0,1 2-2 16,4 2-2-16,1 0 2 16,2 1 5-16,2 2-2 0,5 2 1 0,3 0 1 0,0-1-9 15,7 3 7-15,2-2 5 0,0-1-10 16,0-1 9-16,16 0 15 0,0-6-4 0,-1-1 13 0,6-4-2 16,0-1-27-16,1-5 1 15,1 0-14-15,0 0-1 0,2-14 10 0,0 0-6 0,0-3 8 16,-1-1-6-16,-3-3-7 0,-6-1 2 0,-2-2-8 0,-2 3 15 15,-6-3 2-15,-5 4-4 0,0-1 9 16,0 5-14-16,-22-1 3 0,1 5 12 0,4 3-1 0,-5 2 13 16,-2 4-3-16,2 3-8 15,-4 0-2-15,0 0 4 0,-1 15-2 0,0 1-5 0,0 3 2 16,2 2-10-16,1 2-5 0,0 1 11 16,5 1 5-16,3 0-1 0,4-1 7 0,6 1 5 0,1-5 13 15,5 2 38-15,0-2 10 0,0-3 28 0,19-1-11 0,-3-1-16 16,2-5 4-16,2-1-21 15,3-5-2-15,1 1-25 0,3-5-17 0,-1 0-24 0,3 0-5 16,1-12 3-16,-3-1 10 0,0-2 4 16,-2-2-19-16,-1-4 5 0,-4-3-10 0,0-4 5 0,-5 1 15 15,-5-4-15-15,-4 0-49 16,-6 0-112-16,0 1-102 0,0 3-128 0,-16 6-108 0,-4 2-73 16,-4 7 63-16</inkml:trace>
  <inkml:trace contextRef="#ctx0" brushRef="#br0" timeOffset="126347.47">13486 13071 713 0,'0'0'29'0,"-11"0"21"0,0 0 39 0,11 0 42 16,-5 0-12-16,5 0 31 0,0 0-16 15,-6 0-11-15,6 0 30 0,0-12-35 0,0 12-7 0,0 0-9 16,0 0-41-16,0 0-11 16,0 0-3-16,0 12-6 0,0-3 15 0,0-9 29 0,0 10-9 15,0-10 50-15,0 0 13 0,0 0-2 16,0 0 35-16,0 0-44 0,0 0-36 0,0 0-33 0,0-12-43 16,0 2-18-16,0 10-5 15,15-10 4-15,3 10 8 0,-2 0-7 0,1 0 9 0,2 0-5 16,-1 0-11-16,6 0 9 0,-6 0 14 0,2 0 40 0,0 0 18 15,-2 10 14-15,-1-10 12 0,-3 10-27 16,2 2 9-16,-5-2-20 0,-2 2-25 0,-1 3-4 0,-3 1-19 16,0 1 19-16,-5 3 36 15,0 3-3-15,0 2-7 0,0 1-16 0,-13 1-44 0,-1 2-7 16,1 0 13-16,-4 0-3 0,-2-1 5 16,-2 0 3-16,-2-4-13 0,-4 0 5 0,1-1-3 0,-1-2 11 15,-3-4-3-15,-1 0 5 0,-1-1-4 0,2-3-9 0,-2-1 13 16,2-4-15-16,-1 0-23 15,2-1-75-15,4-6-103 0,0 0-114 0,3-1-128 0,4 0-71 16,0 0-18-16,-2 0-88 0,0 0 54 16</inkml:trace>
  <inkml:trace contextRef="#ctx0" brushRef="#br0" timeOffset="127467.46">6901 14264 890 0,'0'10'27'0,"-8"3"28"0,0-5 18 0,2-1 24 0,3-1 22 0,0-2 8 16,-1 0 36-16,1 1 29 15,2-2 6-15,1-3 12 0,0 0 17 0,0 0 16 0,0 0-27 16,0 0 4-16,0 0-30 0,0 0-14 0,0 0-3 0,0-9-35 15,0 9-51-15,0-12-45 0,0 3-19 16,0-2-18-16,0-4 8 0,0-2-8 0,0-5-10 0,0-4 2 16,0-3-2-16,0-5 5 15,0-4 5-15,0-2-7 0,0-6 7 0,9 3-10 0,-9-3 0 16,8-1 12-16,-8 0-2 0,9 3 10 16,-4 1 13-16,-5 1 11 0,5 4 7 0,-2 5 3 0,-3 2-8 15,5 5-7-15,-2 3-5 0,0 3-6 0,-3 3-2 0,3 3-19 16,0 2 17-16,-1 2 23 15,1 2-2-15,-1 2 15 0,4 0-15 0,-1 1-29 0,3 2-3 16,0 0 5-16,3 1 9 0,1 1 7 16,0 1 25-16,2 0 1 0,2 0 10 0,0 0 6 0,2 0-21 15,4 0-9-15,-1 0-10 16,3 0-18-16,4 0-10 0,1 0 5 0,-1 0-8 0,2 0 0 16,-3 0 12-16,1 0-9 0,-1-13-15 15,-3 4 10-15,0 1-4 0,-2 1-5 0,0 7-20 0,-6-9-59 16,1 5-88-16,-4 4-71 0,-2-3-67 0,3 3-73 0,-4 0-77 15,2 0-72-15,-5 0-52 16,-4 0-44-16,2 0 53 0</inkml:trace>
  <inkml:trace contextRef="#ctx0" brushRef="#br0" timeOffset="127667.46">7421 13258 2316 0,'0'13'32'16,"0"0"8"-16,0 0 8 0,0 1 11 15,0 4-24-15,16-2 48 0,-3 3 27 0,-13-3 16 0,14 2 27 16,-5 0-31-16,-9 5-23 16,8-4-21-16,-8 2-37 0,0 1-29 0,0 0-10 0,0 0-2 15,0-1-3-15,0 0 8 0,-14-3-10 16,0 0 1-16,-2-2-1 0,2-2-31 0,-3-1-65 0,-1-3-91 16,-1 1-93-16,3-4-95 15,-1-3-55-15,-2 0-69 0,3-4-45 0</inkml:trace>
  <inkml:trace contextRef="#ctx0" brushRef="#br0" timeOffset="128077.47">7500 12625 2678 0,'0'-4'6'0,"0"4"10"0,0 0 22 0,0 0 51 0,0 0 29 15,0 12 38-15,10 1 26 0,-10 0-33 16,0 6-3-16,0 4-23 0,0 3-46 0,0 3-9 0,0 2-33 16,0 4-30-16,0 0-5 15,0-3-7-15,0 0 12 0,0-5-3 0,0-1 1 0,0-4-1 16,0-2-14-16,0-3-6 0,0-4-57 0,0-5-56 0,11-3-73 15,-11-2-92-15,12 1-18 0,-2-4-25 16,-2 0-8-16,-2 0 16 0,-6-17 36 0,8 2 27 0,-8 2 46 16,6-2 79-16,1-5 35 15,-1-2 62-15,-3 5 46 0,3 3 33 0,-1 2 39 0,0-1 44 16,-2-1 32-16,-1 0 39 0,-1 4 25 16,1 1-20-16,1 4-19 0,0 1-45 0,3-1-48 0,1 5-23 15,1 0-17-15,0 0-14 0,-2 0-9 0,3 14-13 0,-1-14-2 16,1 0-12-16,1 0-22 15,-2 0-48-15,0 0-78 0,2 0-104 0,-3 0-133 0,3 0-80 16</inkml:trace>
  <inkml:trace contextRef="#ctx0" brushRef="#br0" timeOffset="128337.46">7750 12679 1984 0,'-8'0'38'0,"2"11"19"16,1-4 35-16,2-7 43 0,0 11 1 0,3-4 57 0,0-1 11 16,0 0 6-16,0 0 18 15,0-2-33-15,0 5-17 0,0 1-42 0,0 6-41 0,0 5-13 16,0 2-5-16,0 8-3 0,-11 2-9 16,11 2-29-16,-11 0-17 0,11-2-9 0,-10-2-13 0,2-1-2 15,8-2 3-15,-7-2 2 0,7 0 5 0,-4-2 0 16,4-1-8-16,0-3 1 0,0 3-66 15,0-4-77-15,0-4-97 0,0-1-157 0,0-4-73 0,0-2-98 16,0-3-84-16,14-5-6 0</inkml:trace>
  <inkml:trace contextRef="#ctx0" brushRef="#br0" timeOffset="129017.46">7998 12808 1623 0,'0'-11'53'0,"0"1"47"0,0 4 44 15,0 6 62-15,0 0-14 0,0 0 19 0,0 0-9 0,0 0-48 16,0 0-37-16,0 0-66 0,0 10-30 0,0 1-14 0,0 3 28 15,8 3 14-15,-8 6 1 0,0 1 12 16,0 6-31-16,0 1-12 0,0 2-7 0,0-1-7 0,0-1-3 16,0 3-2-16,0-5 0 15,-9 0-12-15,9-1-33 0,0-2-79 0,0-1-110 0,0-5-115 16,0 0-116-16,0-6-71 0,0-1-65 16</inkml:trace>
  <inkml:trace contextRef="#ctx0" brushRef="#br0" timeOffset="129167.47">8125 13305 2060 0,'-19'0'25'0,"8"0"4"0,-2 15 7 16,2-2 0-16,1-2-27 0,-3-2 0 0,-2 2-11 0,-1-4-2 15,0-7 6-15,-2 6-9 16,-2-6 7-16,0 0 2 0,1 0-2 0,3 0 5 0,-3 0-44 16,6 0-59-16,0-9-63 0,1-1-83 15,1 2-52-15,0-2-68 0,6-1-26 0</inkml:trace>
  <inkml:trace contextRef="#ctx0" brushRef="#br0" timeOffset="129357.46">8186 12749 2543 0,'0'15'6'0,"-15"-1"3"15,15 1-4-15,-15-4-1 0,-2-1-4 0,4 0-6 0,-1-10 6 16,-2 0 2-16,-1 0 0 0,-1 0 3 15,-2 0-10-15,1 0-2 0,2 0 3 0,-2-10-44 0,3 10-65 16,0-11-74-16,5 1-83 16,-3 0-57-16,1 2-45 0,5-1-77 0</inkml:trace>
  <inkml:trace contextRef="#ctx0" brushRef="#br0" timeOffset="129667.49">8106 13162 1672 0,'0'25'22'0,"0"-3"33"0,0-3 17 15,0 3 12-15,0-3 12 0,12-5-16 0,-12-1 18 0,0-1 25 16,0-2-24-16,0-3-16 16,0-3-33-16,0 0-39 0,0-4-11 0,0 0 0 0,0 0-4 15,0-11 10-15,0 0-6 0,0-2-6 0,12 0 8 0,-12-1-9 16,14-2 7-16,-2 2 9 0,0 1-9 15,0 1-2-15,2 0-2 0,0 3-5 0,-1 1 9 0,-2 4 2 16,2 4 7-16,-2 0 2 16,-3 0-13-16,3 0 2 0,-3 0-9 0,-2 11 9 0,-1 1 6 15,0 3-1-15,-1-3 1 0,-1 5-8 16,1-1-2-16,-1 2 6 0,-1-1 2 0,-1-3-6 0,-1-1-78 16,0-4-90-16,0-1-106 15,0-3-115-15,0-5-65 0,0 0-17 0</inkml:trace>
  <inkml:trace contextRef="#ctx0" brushRef="#br0" timeOffset="129997.47">8397 12953 1648 0,'0'-12'40'0,"0"2"38"0,17 0 37 0,-1 0 27 16,-3 3-3-16,2 2-2 15,1 5-19-15,1 0 0 0,-2 0 7 0,2 0-26 0,-2 0-15 16,0 0-29-16,1 0-39 0,0 0-12 16,-2 0 3-16,-3 7 9 0,-3 2 12 0,0 2 12 0,-5 0 15 15,-1 2 13-15,-2 1-2 16,0 1-4-16,0 2-16 0,0 2-13 0,0 0-18 0,-15 2-1 16,3 1 0-16,1-1 15 0,0 0 7 15,-2-1 13-15,5-1 22 0,0-2-2 0,-1-1 8 0,9-2-12 16,0-1-35-16,0-3-20 0,0 1-5 0,0-3-2 0,14-1 7 15,0-2 0-15,4 0-15 16,2-3-5-16,1-2-3 0,4 0-10 0,0 0-63 0,4 0-98 16,1 0-123-16,1-11-135 15,3 2-134-15,0 0-81 0,1 0 14 0</inkml:trace>
  <inkml:trace contextRef="#ctx0" brushRef="#br0" timeOffset="131117.71">14392 15391 1464 0,'-8'9'42'0,"2"-3"57"0,1-6 60 0,0 0 54 0,3 0 4 15,-2 0 1-15,3 0-24 0,1-13-22 0,0 2-19 0,0-5-19 16,0 2-21-16,0-4-16 15,15-4-11-15,-3 0-26 0,2-2 6 0,-2 1 19 0,-2-4 2 16,1 2-16-16,-2-3 27 0,-4 1-30 16,3-5 1-16,-2-6 8 0,-1-5-57 0,3-6-2 0,-1-4-10 15,-1-5-10-15,3-6 7 0,2-2 0 16,2-3-15-16,0 1 7 0,-2 5 6 0,3 4-9 16,-3 6 22-16,-1 6 2 0,2 7 13 15,-4 5 0-15,0 7 8 0,1 3 14 0,-6 3-6 0,2 1 14 16,-2 1-8-16,1 2-15 0,-3-1-9 0,3 5-13 0,-1 0-5 15,-2 1-8-15,2 3-1 16,-1 1 4-16,1 0 29 0,-2 2 22 0,1 1 6 0,0-1 10 16,1 2-32-16,0 1-19 0,2 2-2 15,1-1-18-15,2 3-2 0,0 0-2 0,2 0 5 0,0 0 5 16,2 0 1-16,2 0 4 16,2 10-18-16,-2-10-1 0,3 0 9 0,-1 11-14 0,3-11 11 15,1 0 0-15,-2 0-14 0,4 0 14 0,2 0-3 0,-2 0 0 16,2 0 6-16,-1 0-6 0,3 0-13 15,-1-12-47-15,-3 3-54 0,2 9-39 0,0 0-70 0,-6-6-49 16,0-1-58-16,-2 3-114 16,-5 4-84-16,0 0-65 0,-2 0-62 0,-2 0 53 0</inkml:trace>
  <inkml:trace contextRef="#ctx0" brushRef="#br0" timeOffset="131337.46">15121 13986 2094 0,'0'10'21'0,"0"2"2"16,0 1 26-16,13-1 41 0,-13 1 2 0,16-4 6 0,-7 4 8 16,-1-2-8-16,3 1 2 15,-3 0 16-15,0-1-33 0,1-2-9 0,1 1 20 0,1 1-11 16,-2-1 24-16,2 2-11 0,-2 1-45 16,-3 4-18-16,0 1-23 0,-5-2-17 0,-1 3 4 0,0-2 1 15,0 0-6-15,-20-2 6 0,1-1 2 0,0-2 2 16,-3-2-59-16,-2-1-78 0,2-3-67 15,-2 0-123-15,-1 0-33 0,3-3-31 0,4 1-59 0,0-4-11 16,6 0 4-16</inkml:trace>
  <inkml:trace contextRef="#ctx0" brushRef="#br0" timeOffset="131597.46">15520 13266 2001 0,'9'-8'19'0,"-4"0"23"0,4 4 32 0,-6 4 51 0,1 0-2 16,0 0 13-16,-4 0 7 0,0 18 0 16,0-1 15-16,0 5-14 0,0 3-27 0,0 6-44 0,0 5-32 15,13 5-14-15,-2 6-18 0,-11 0-6 0,0 3-6 0,0 0-6 16,0-2 6-16,0 1-16 15,-19-4-73-15,5-1-100 0,-2-1-99 0,7-5-103 0,9-2-46 16,-12-5-30-16,12-5-81 0</inkml:trace>
  <inkml:trace contextRef="#ctx0" brushRef="#br0" timeOffset="131767.46">15646 13893 1843 0,'0'0'10'0,"0"0"11"0,0 10 27 0,0 2 6 0,-14-2-2 15,14-10 7-15,-21 12-21 16,3 0-8-16,-2 0-5 0,0-2-18 0,-4 1-12 0,3 0 5 16,-1-1-2-16,0 1 6 0,-1-1-6 15,0 0 4-15,0-1-4 0,-1-4-25 0,4 0-79 0,0-5-105 16,3 0-103-16,6 0-124 16,1 0 4-16</inkml:trace>
  <inkml:trace contextRef="#ctx0" brushRef="#br0" timeOffset="131977.54">15611 13376 1520 0,'0'-8'11'0,"0"0"17"16,0 1 29-16,0 1 9 15,0 0 7-15,0 2-1 0,-15-3-29 0,0 2-10 0,-2-1-14 16,-1-1-9-16,-2 3 17 0,1-1 6 0,-3 0-16 0,-2 0-2 15,2 3-9-15,0-3-8 0,-4 4 10 16,1 1-43-16,3 0-82 0,5 0-109 0,-1 0-110 0,4 0-106 16,2 0 46-16</inkml:trace>
  <inkml:trace contextRef="#ctx0" brushRef="#br0" timeOffset="132848.04">14901 13359 1778 0,'0'-4'66'0,"0"2"47"16,0 2 69-16,0 0 46 0,0 0 1 0,0 0-21 0,0 0-22 16,0 13-21-16,12-5-59 15,-12 1-4-15,9 3-34 0,-9 1-12 0,0 4 5 0,0 4-17 16,0 4-10-16,0 3-9 0,0 1-20 16,0 5-2-16,0 0-3 0,-13-1 4 0,13 2 6 0,-13-4-3 15,3 0-4-15,2-4-13 0,8 3-7 0,-8-6-49 0,1-3-58 16,1-2-73-16,0-1-79 0,1-3-52 15,3-2-44-15,-1-7-4 0,2-2-5 0,-1-2 28 16,0-2 40-16,2 0-25 16,0-12 89-16</inkml:trace>
  <inkml:trace contextRef="#ctx0" brushRef="#br0" timeOffset="132967.75">14859 13766 1599 0,'11'-18'69'0,"-11"3"42"0,9 1 34 0,-2 3 21 16,0 0-50-16,0 3-21 0,1 1-28 15,-2 2-19-15,2 1-17 0,1 2-27 0,-1-3-10 16,0 3 3-16,3-3 1 0,0 3 7 0,-1-1-5 0,4 0-9 0,-3-1-20 15,5-2-59-15,-3 2-44 16,2-6-65-16,1-1-74 0,0-2-24 0,-2 1-61 0,0-2-50 16</inkml:trace>
  <inkml:trace contextRef="#ctx0" brushRef="#br0" timeOffset="133167.75">15124 13374 2247 0,'0'0'78'0,"0"0"57"0,0 15 69 15,0-4 54-15,0 3-28 0,0-2-19 0,0 3-27 0,0 2-34 16,0 4-16-16,0 3-2 16,0 3-29-16,0 5-24 0,0 4-32 0,0 3-39 0,0 2-11 15,0 0 11-15,0-2 0 16,0 0-3-16,0-4-2 0,0-3-14 0,0-5-61 0,0-4-80 16,0-7-85-16,0-5-114 0,0-1-59 15,-8-4-56-15,8-6-43 0,0 0-42 0,0 0-26 0</inkml:trace>
  <inkml:trace contextRef="#ctx0" brushRef="#br0" timeOffset="133717.75">15692 13683 1860 0,'0'-1'12'15,"0"1"11"-15,0 0 21 0,0 0 14 0,0 15 5 0,0 0 0 16,0 2-18-16,0 3 2 16,0 2 7-16,0 1 6 0,-16 1 3 0,16-1-13 0,0-2-21 15,0-1-25-15,0-3-4 0,-10-2-2 16,10-4 2-16,0-2 4 0,0-4 3 0,0-5-11 0,0 0-1 15,0 0 3-15,0-12-7 0,0-1-4 0,0-2-52 0,0-1-13 16,12-3-9-16,2-1 2 0,-1-2 46 16,-2 1 12-16,4 0 10 0,0 3 13 0,0-1 0 15,2 4 8-15,-2 2 0 0,1 2-6 16,0 3 8-16,-2 2 1 0,-2 5 25 0,0 1 12 0,-3 0-12 16,2 0-6-16,-4 0-14 0,-1 14 12 15,-3-1 6-15,0 1-7 0,-3-1-7 0,0 1-25 16,0-1 1-16,0 0 6 0,0-2-11 0,0-2-70 0,0 0-100 15,0-3-120-15,-11-1-129 0,11-5-53 16</inkml:trace>
  <inkml:trace contextRef="#ctx0" brushRef="#br0" timeOffset="134058.34">16238 13212 1843 0,'10'-10'16'0,"0"2"11"16,0 1 2-16,-1 4 7 15,-3 3 16-15,-3 0 15 0,-3 0 51 0,0 0 24 0,0 15-9 0,0-4 26 16,-17 1-24-16,4 2-19 0,-1 2-13 0,3 1-47 15,1 0-24-15,-2 2-15 0,2 1-10 16,-1 1-7-16,1-1-7 0,-2 0 11 0,3 2-8 0,-1-4 4 16,1-1-5-16,1-2-2 15,3 2 16-15,-1-5-4 0,4 1 9 0,2-3-7 0,0 1-12 16,0-4 8-16,0 0-1 0,14-2-2 16,-1-2 3-16,1-3-17 0,1 0-61 0,3 0-83 0,0 0-113 15,3-16-98-15,0 3-64 0,0-2-43 0,3-1-28 16</inkml:trace>
  <inkml:trace contextRef="#ctx0" brushRef="#br0" timeOffset="134227.75">16449 13265 2324 0,'-14'15'63'0,"2"3"83"0,0 3 48 16,3 1 40-16,-4 5-28 0,7-1-42 0,-4 4-32 0,1-1 13 16,1 5-19-16,2 1-3 15,1 5 16-15,2 1-44 0,-2 7-20 0,5 0-31 0,0 2-26 16,0 0-7-16,0-1-3 0,0-1-8 0,0-7-13 0,14-2-29 15,-14-7-93-15,13-7-98 0,-13-7-147 16,9-3-126-16,-9-6-96 0,8-1-118 0,-1-8 49 0</inkml:trace>
  <inkml:trace contextRef="#ctx0" brushRef="#br0" timeOffset="137497.75">20614 15404 1551 0,'0'4'20'0,"16"-4"43"16,-5 0 32-16,-11-12 37 15,12-1-2-15,-4 0 9 0,0-1-2 0,-8-1-31 0,5 0 1 16,-5-2-10-16,0-1-32 0,0-2 15 0,0-3-19 0,0-3-33 15,0-3-6-15,0-3 24 16,-13-4-2-16,13-1-5 0,-12-2 5 0,2-2-42 0,10-3 3 16,-8-1-3-16,3-1 3 15,5 0 2-15,0-2 0 0,0 2-2 0,0-3 2 0,0-1 0 0,0 0 7 16,10-1-3-16,-10 0 1 16,16-4-14-16,-7 0-5 0,3-1 2 0,-2 1-7 0,-2-3 15 15,4 3 1-15,-3 1-6 0,0 1 7 0,1 3 44 0,0 5 13 16,-4 6 43-16,2 6 27 0,-4 5-3 15,1 8 12-15,-3 8-27 0,1 2-29 0,-1 5-47 0,-1 5-22 16,4 0-4-16,-4 0 9 16,2 0 35-16,1 0 9 0,-3 12-9 0,2-12 2 0,1 0-40 15,-1 7-8-15,0-7-4 0,3 0-12 16,0 0 14-16,-1 0-10 0,3 0 7 0,0 0 6 0,5 0-27 16,0 0 8-16,0 0 11 15,4 0-6-15,1 0 16 0,2-10-8 0,2 1-21 0,0-1 6 0,1 0 5 16,-2 2 2-16,3 2 11 0,-2-1 0 0,0 7-11 15,-6 0 1-15,2 0 4 0,-5 0-10 16,-1 0-77-16,-5 0-74 0,1 0-117 0,-1 12-136 0,-3-12-62 16,-2 0-90-16,0 0-6 15,-2 0-37-15,0 0 109 0</inkml:trace>
  <inkml:trace contextRef="#ctx0" brushRef="#br0" timeOffset="137737.75">21053 13565 1623 0,'0'0'0'0,"0"0"4"16,16 0-2-16,-3 0 6 16,-2 0 33-16,0 0 14 0,3 0 25 0,-3 0 10 0,-1 13-17 15,-1 0-10-15,-9-2 2 16,7 3 1-16,-3 3 24 0,3 2 14 0,-4 2-5 0,3 4 0 16,-3 1 6-16,0 2 20 0,-1-1 3 15,1 1 1-15,-3-2-48 0,0-1-39 0,0-1-18 0,0-3-22 16,0-1 5-16,0-2-7 0,0 2 0 0,-15-4-2 0,3 0-12 15,4-4 14-15,-4-1-5 16,-1 2-21-16,-1-1-91 0,-3-2-81 0,-1 1-121 0,-1-3-93 0,-1 0-21 16,2 1-58-16,1-2 12 15</inkml:trace>
  <inkml:trace contextRef="#ctx0" brushRef="#br0" timeOffset="138117.75">21336 12869 1354 0,'0'-7'2'16,"0"1"11"-16,0-3 31 15,0 5 23-15,0-2 8 0,12 0 28 0,-12 3 5 0,8 3 31 0,-8 0 32 16,0 12-5-16,0 4-26 16,0 3-45-16,0 3-38 0,0 3-28 0,-13 5 5 0,2-1-3 15,11 1 0-15,-14-1-6 0,6-1-21 0,-1 1-4 0,-1 0-2 16,3-2 9-16,1 3 2 15,-1 1-2-15,4 0-5 0,3 1-7 0,-4-1-6 0,4 0-45 16,0-2-75-16,0-3-72 0,0-4-72 16,12-3-37-16,-12-3-15 0,0-3-42 0,12-5-20 0</inkml:trace>
  <inkml:trace contextRef="#ctx0" brushRef="#br0" timeOffset="138388.09">21283 13175 1615 0,'0'-9'30'0,"0"1"40"15,14 3 28-15,-1 2 13 0,-2 3-15 16,4 0-33-16,1 0-29 0,2 0-11 0,-2 0-14 0,-1 0-5 15,1 0-2-15,3 0 0 0,-3 0-4 0,-2 0 0 0,3 0 6 16,-4 0-6-16,2 0 2 16,-3 0-2-16,-2 0-13 0,-1 0 8 0,-1 0-18 0,-2 0-63 15,1-11-44-15,-3 0-80 0,-2-1-58 16,-2 4-22-16,0-7-61 0,0-2 34 0</inkml:trace>
  <inkml:trace contextRef="#ctx0" brushRef="#br0" timeOffset="138567.75">21591 12824 1672 0,'0'0'47'0,"0"0"20"0,0 13 39 0,0 3 27 0,0 3-6 16,0-2 14-16,0 4-24 15,0 2-17-15,0 3-29 0,0-1 10 0,0-1-11 0,0-2-9 16,-11 1-16-16,11 1-38 0,-11 1-5 16,11 0-4-16,-10 1 7 0,4 0-12 0,0 1 4 0,-4 2-4 15,6-2-27-15,-3 0-66 0,2-4-83 0,1-2-98 0,0-4-79 16,2-3-43-16,2-6-73 15,0-2 54-15</inkml:trace>
  <inkml:trace contextRef="#ctx0" brushRef="#br0" timeOffset="138767.75">21691 13151 1448 0,'0'0'4'0,"0"10"0"0,0 2-4 0,0-1 0 0,0 6-2 15,0-4-6-15,0 0 6 0,0 0 2 16,-15 0 10-16,15-1 27 0,-15 0-1 0,4-2 2 0,-2 1-8 16,-1-1-22-16,2 2 0 15,-1-3-12-15,0 1 4 0,-5-2-2 0,4-1 4 0,-3-1-22 16,-1 0-73-16,-1-4-64 0,3 1-70 16,-1-3-72-16,4 0-12 0</inkml:trace>
  <inkml:trace contextRef="#ctx0" brushRef="#br0" timeOffset="139307.75">21752 12954 1207 0,'-9'-10'21'0,"9"-2"63"0,0 1 48 16,0 1 52-16,0 5 27 0,0 1-30 0,0 2-19 0,0 2-32 15,0 0-26-15,0 16-23 16,0 1-28-16,0 8-6 0,0-4 29 0,0 3 4 0,0 3 1 16,0 3 3-16,0 4-49 0,-11 1-7 15,11 2-10-15,-10 1-13 0,4 1-1 0,0-1-6 0,-1 0 4 16,0-3-6-16,-1-4-1 16,-2-4-71-16,2 0-66 0,-1-8-98 0,2-4-106 0,3-4-12 15,-1 0-26-15,1-4 15 0,1-7 23 0,2 0 29 0</inkml:trace>
  <inkml:trace contextRef="#ctx0" brushRef="#br0" timeOffset="139437.97">21726 13434 1504 0,'9'-7'29'0,"-3"1"32"0,-6 1-1 0,0 5 4 0,7 0-27 15,-7 0-37-15,0 0 4 16,0 0-2-16,0 0 4 0,0 0 8 0,-13 12-4 0,0-12-3 16,-3 15-10-16,-1-5 1 0,-1-2 0 15,-2-8 10-15,-2 9-8 0,3-9-4 0,-2 0-22 0,1 0-57 16,1 0-36-16,2 0-62 0,2 0-46 0,3 0-25 0,5 0-75 15</inkml:trace>
  <inkml:trace contextRef="#ctx0" brushRef="#br0" timeOffset="139617.75">21806 13075 1583 0,'8'-16'20'0,"1"2"-4"0,-1-1 6 16,0 4-3-16,-3 0-23 0,0 0 8 0,-2 4-10 0,-3-2 4 15,0 2 6-15,0-3-4 0,0 0 0 0,-21 0 0 0,6-1-7 16,0 0 5-16,-2 0 8 16,3 2-2-16,-5-2-5 0,3 4-26 0,-1 3-75 0,1 2-62 0,-2 2-62 15,7 0-88-15,0 0-2 16</inkml:trace>
  <inkml:trace contextRef="#ctx0" brushRef="#br0" timeOffset="139957.75">21843 13420 890 0,'-8'19'14'0,"-1"-3"39"16,5 0 43-16,-4 0 17 0,2-4 27 0,2-5-17 15,0 1-40-15,0-6 4 0,1-2-19 16,3 0 2-16,0 0-1 0,0 0-24 0,0 0-22 0,0-14-25 15,0 1-4-15,0-1 8 0,0-3-2 0,0 0 2 0,0-3-5 16,0-1-5-16,0-1-21 16,13 3-12-16,-2 0 3 0,0 1-9 0,0 3 19 0,3 1 11 15,-1 5 5-15,3 2 16 0,-2 2 2 16,3 5 13-16,-4 0 31 0,0 0 14 0,3 15 16 0,-7 1 22 16,2 2-33-16,-3 0-21 15,-2 1-19-15,-1-1-31 0,-1 0-2 0,-4 0 4 0,0-3 6 16,0-1-1-16,0-2-1 0,0-1-36 0,0-5-100 0,0-1-82 15,-12-3-134-15,12-2-108 0,-9 0 54 16</inkml:trace>
  <inkml:trace contextRef="#ctx0" brushRef="#br0" timeOffset="140387.75">22532 12870 1664 0,'11'-12'12'0,"2"4"-4"0,-3 1 8 15,-2 7-12-15,-3 0-4 16,0 0 8-16,-2 0-6 0,-3 0 4 0,0 0-2 0,0 0-12 16,-17 0 2-16,0 0 8 15,-4-15-4-15,-5 3 10 0,0 1-6 0,-1 1 4 0,-2 0-6 16,3 1-4-16,0 1 12 0,2 1-12 0,2 7 2 0,3 0 6 15,3 0-10-15,2 0 10 0,3 21 3 16,1 1 3-16,3 3-6 0,2 4-6 0,0 4 4 0,2 1-8 16,0 0 8-16,1 0 6 15,2-2-15-15,0-1 3 0,0-1 4 0,0-4 2 0,16-2 44 16,0-2 7-16,-2-1-5 0,4-3 8 16,2-1 0-16,1-3-5 0,2 2 20 0,3-2-1 0,0-3-29 15,1 0 24-15,1 0 6 0,-3-3 6 0,-2 1 6 0,1 2-7 16,-5-1-20-16,2 2-23 15,-6 1 28-15,-5 4 6 0,-2-2-8 0,-2 4 10 0,-1 2-32 16,-5 0-21-16,0 0-7 0,0-2 0 16,-19-2-4-16,0 0-10 0,-2-5 15 0,-4 0-20 0,-2-4-117 15,-1-2-122-15,-2-3-180 16,-2-3-154-16,5 0-48 0</inkml:trace>
  <inkml:trace contextRef="#ctx0" brushRef="#br0" timeOffset="142007.75">27275 12237 533 0,'0'0'-13'0,"0"0"-1"0,0 0 5 0,0-1 0 0,0 0 18 15,0-1 10-15,0-2 5 0,0 1 21 16,0-2 18-16,0 0 10 0,0-2 18 0,0 2 0 0,0-1 25 16,8-1-2-16,-2 1 5 15,2-1 25-15,2 4-28 0,-4-3 26 0,2 2-10 0,2 0-25 16,-1 1-14-16,-3 1-36 0,1 2-15 0,-4-2-23 0,0 0-4 15,0-1-15-15,-3-2 19 0,0 2 17 16,0-1 11-16,0-3 39 0,0 2-10 0,0-2-6 0,0 1-4 16,-11 1-20-16,11-1 42 0,-10 1 44 15,1 0 32-15,9 4 14 0,-11 1-39 0,1 0-44 16,-4 0-37-16,0 16-22 0,-6 3-17 16,-4 2-2-16,-3 5-7 0,-8 4-5 0,0 4 0 0,-6 2-15 15,-2 1 5-15,-2 2 7 0,0 0 3 0,0-3 10 0,-2 1-12 16,4-2-1-16,1-1-4 15,6-2 2-15,3 1 7 0,2-2-2 0,5-1 5 0,5 0-3 16,7-1-4-16,5-2 4 0,9 0-2 16,0-1-3-16,0-4 10 0,17 1-12 0,5-5 5 0,5-3-5 15,0-3 0-15,9-1 0 16,2-5-5-16,3-6-7 0,3 0 12 0,2 0 3 0,0-12-8 16,-3-2 14-16,-2 0-18 0,-2-1-1 15,-4-3 12-15,-3 2 1 0,-10 0 7 0,-1 1 2 0,-7 0-5 16,-6 2-2-16,-8 1 22 0,0 5 28 0,0 0 5 0,-13 2-5 15,-4 2-23-15,-4 3-32 16,-2 0-5-16,-5 0-3 0,-2 0 8 0,-6 0 10 0,2 0-4 0,-5 0 11 16,5 0-24-16,0 0-131 15,3 0-130-15,1 0-152 0,6 0-179 0,4 0-74 0,5 0-19 16</inkml:trace>
  <inkml:trace contextRef="#ctx0" brushRef="#br0" timeOffset="144937.75">27680 15254 2333 0,'-7'0'17'15,"6"0"18"-15,1 0 18 0,0-11 51 0,0 5 10 0,0 2 24 16,0-5-16-16,0-3-41 16,11-4-28-16,-11-1-34 0,10-8 0 0,-10-2 0 0,8-3-5 15,-8-2-3-15,7-3 15 0,-7-4 3 16,0 0 18-16,0-2 22 0,0-4 3 0,7 0-2 0,-4-2-9 16,2 0-7-16,3-1 5 15,1-2 3-15,0 1 0 0,1 0-5 0,1 1-19 0,2 1-15 0,1 1 0 16,-2 2-21-16,1-2 1 0,0 4-1 0,0-1-14 15,0 2 4-15,-1-5 6 0,-1 2-1 16,1-1 8-16,0 0 3 0,-3 0-11 0,2 3 3 0,-1 1 0 16,-2 3-2-16,1 4 2 15,-3 4-5-15,1 5 5 0,-2 2 0 0,2 5 0 0,-2 5 12 16,0 2-4-16,-2 5-6 0,2 2-9 16,-4-1 4-16,3 3 3 0,-3 0 5 0,1 1 13 0,-2 1-21 15,0 0 6-15,0 0 2 0,0 0 33 0,0 0 44 0,0 0 1 16,0 0 21-16,0 0 1 15,0 0-44-15,0 0-5 0,0 0-22 0,0 0-39 0,0 0 7 16,0 0 1-16,15 0-6 0,0 0 6 16,0 0 0-16,5 0-3 0,-2 0 2 0,3 0-5 0,0 0 6 15,-1 0-8-15,0 0 5 0,1 0 5 16,0 0-13-16,-1 0 0 0,1 0 0 0,-1 0-18 0,2 0-38 16,4 0-63-16,-4 0-76 15,2-9-67-15,3 1-53 0,-6 0-47 0,2 2-56 0,-3 1-72 16,-2-1-51-16,-1 1-58 0</inkml:trace>
  <inkml:trace contextRef="#ctx0" brushRef="#br0" timeOffset="145167.97">28420 13443 2094 0,'14'14'25'0,"2"0"16"16,-5 2 27-16,3 1 51 0,-3 5-8 15,0-1 42-15,-1 4 21 0,-2 1-32 0,0 1 10 16,-3-2-27-16,-1 1-45 0,-4 0-18 16,6-1-33-16,-3 0-24 0,-3-2-12 0,0-1 7 0,0-1 4 15,0-3 1-15,-15-4 5 16,2 1-12-16,-3-3-20 0,-1-2-47 0,-2-1-81 0,0-3-80 16,-3 0-86-16,0 0-62 0,1-6-61 15,0 0-56-15,4 0-14 0</inkml:trace>
  <inkml:trace contextRef="#ctx0" brushRef="#br0" timeOffset="145487.76">28897 12420 2196 0,'11'-17'6'0,"-3"10"2"0,-1 7 42 0,-2 0 50 0,-1 12 41 16,1 5 63-16,-5 3-7 0,0 3-28 15,0 4-22-15,-14 2-69 0,2 3-28 0,-2 1-11 0,2 5-25 16,0-1 5-16,-2 5-11 0,2-2-8 0,1-1-8 0,0 0 8 15,1-5 5-15,1 2-10 16,2-4-40-16,1 0-90 0,1-5-105 0,0-2-123 0,1-1-81 16,1-4-51-16,0-3-71 15,-1-3 78-15</inkml:trace>
  <inkml:trace contextRef="#ctx0" brushRef="#br0" timeOffset="145667.75">28823 13086 2204 0,'0'10'0'0,"-11"-10"0"0,11 8 0 16,-11 2 52-16,3 0 39 0,8-5 7 16,-10 1 23-16,3 0-37 0,-5 0-23 0,3-1 2 0,-3 0-17 15,0-1-17-15,-2 0-17 16,1 0-5-16,-4-1-3 0,3 0-6 0,-7-1 2 0,4 0-61 16,0-2-60-16,-3 0-75 0,5 0-104 15,2 0-51-15,1-9-93 0,7-1-75 0</inkml:trace>
  <inkml:trace contextRef="#ctx0" brushRef="#br0" timeOffset="145867.75">29048 12449 2588 0,'0'-4'0'0,"0"4"0"0,0 0 4 0,0 0 12 0,0 0 27 0,-13 0 17 16,-1 0 13-16,-1 0-10 0,-2 0-24 15,-1 0-11-15,-4 0-26 0,1 0-2 0,0 0-5 16,-5-11-2-16,4 4 7 0,0 0-41 16,1 7-62-16,1-6-104 0,3 6-107 0,2-6-72 0,1 6-78 15,5 0-57-15</inkml:trace>
  <inkml:trace contextRef="#ctx0" brushRef="#br0" timeOffset="146247.75">29143 12284 1934 0,'1'0'0'0,"2"0"2"16,-3 0 4-16,5 13 28 15,-5 4 40-15,0 2 25 0,0 3 41 0,0 6-8 0,-18 3-22 16,6 2 26-16,-1 3-7 0,2 2-15 0,0 1-18 0,3 1-45 15,0-3-41-15,2 1 1 0,6-3-4 16,-9 0-11-16,2-2 4 0,7-2-21 0,-3-1-102 0,0-3-94 16,3-4-113-16,0-3-119 15,0-3-46-15,0-7-56 0</inkml:trace>
  <inkml:trace contextRef="#ctx0" brushRef="#br0" timeOffset="146407.75">29106 13045 1664 0,'0'2'-7'0,"0"-2"3"0,-11 0-10 16,11 0 4-16,-13 0 16 16,13 0-6-16,-12 0 12 0,0 0-3 0,2 0-13 0,-2 0 12 15,3 0 0-15,-4 0-4 16,4 0 2-16,-5 0-10 0,1 0 2 0,2 0 10 0,-3 0-37 16,1 0-71-16,-1 0-96 0,1 0-122 15,2 0-71-15</inkml:trace>
  <inkml:trace contextRef="#ctx0" brushRef="#br0" timeOffset="147057.74">28515 12461 1315 0,'0'-2'15'0,"0"2"32"16,0 0 10-16,0 0 0 0,0 0-11 0,0 0-34 0,0 0-24 15,0 0-37-15,0 0-36 0,9 0-54 0,-9 13-58 0,0-13-42 16,14 0-53-16,-6 11 44 15</inkml:trace>
  <inkml:trace contextRef="#ctx0" brushRef="#br0" timeOffset="147337.74">28722 12751 1559 0,'0'0'38'0,"0"0"39"0,0 0 17 15,0 0-4-15,0 0-16 0,0 0-1 0,0 0 5 0,0 0 26 16,-13 0-8-16,4 13-31 16,1-13-23-16,-5 0-16 0,2 12-19 0,-3-12-5 0,1 0 0 15,-1 7 0-15,-3-7 2 0,-1 0-6 0,-1 10-2 0,-1-3-1 16,-2-2 5-16,1 2-39 0,-1-3-63 15,5-4-88-15,-1 0-84 0,2 0-40 0,0 0-17 0,8 0-27 16,1 0 23-16</inkml:trace>
  <inkml:trace contextRef="#ctx0" brushRef="#br0" timeOffset="147607.75">28518 12364 2204 0,'0'0'41'0,"0"0"35"15,0 0 24-15,0 0 59 0,0 13 31 0,0-3 25 0,0 3 33 16,-11-1-11-16,-2 4-47 16,7 2-39-16,-2 2-14 0,-1 5-22 0,-1 5-12 0,0 2-1 15,1 4-15-15,-4 3-21 0,5 2 1 0,0 0-24 0,1 1-24 16,0 0-9-16,1 0-20 0,-1 0 7 15,-2-2 0-15,0 0-7 0,-3-5-67 0,2-1-85 0,0-5-115 16,2-2-100-16,0-2-74 16,-3-4-65-16,6-4-28 0,-1-3-69 0,6-3 10 0</inkml:trace>
  <inkml:trace contextRef="#ctx0" brushRef="#br0" timeOffset="148167.75">29623 12384 1984 0,'-10'0'42'0,"0"0"37"0,0 0 32 16,2 0 22-16,-1 12-13 0,4-12-3 15,0 0 34-15,4 7 23 0,-3-7 7 0,4 0-24 0,0 0-64 16,0 0-46-16,0 0-35 16,15 0-14-16,-3-7 0 0,-2 7 7 0,3-9-5 0,-1 0 7 15,2 2-10-15,4 0-9 0,-4 2 8 0,2 0-1 0,1 1 3 16,-1 4-1-16,-3 0-6 0,1 0-1 15,-5 0 7-15,4 0 3 0,-9 18 10 0,0 1-8 0,-4 2-4 16,0 5 2-16,0 1-10 16,-14 3 15-16,-1 3-2 0,0 0-6 0,-1-1 5 0,-3 4-11 15,0-2 14-15,-3 0 0 0,1-2-3 16,-2-1 8-16,2 2-13 0,-1-2 6 0,0-1-63 0,2-3-69 16,2 2-81-16,2-2-115 15,-2-2-62-15,6-6-70 0,-2 1-57 0,4-5-8 0</inkml:trace>
  <inkml:trace contextRef="#ctx0" brushRef="#br0" timeOffset="148367.74">29691 12696 2491 0,'0'0'22'0,"0"11"-7"0,0-11 5 15,0 9 26-15,0-9 17 0,0 0 23 0,0 0 14 0,-14 0-23 16,1 0-42-16,2 0-19 15,-5 0-9-15,0-13-7 0,-2 6 7 0,-3-4 2 0,-3 3-13 16,0 0-3-16,-2-2-23 0,4 4-70 16,1 0-100-16,4 2-108 0,4-2-92 0,0 2-97 0,9 3-47 15</inkml:trace>
  <inkml:trace contextRef="#ctx0" brushRef="#br0" timeOffset="149467.97">32448 12396 867 0,'0'-5'7'0,"0"4"19"0,0 0 16 15,0-3 8-15,0 0 3 0,0-2-17 0,0-3 2 16,0 1 13-16,-12-7-1 0,12 3 12 16,-10-3 20-16,-1 3 11 0,0 3 18 0,2 1 9 0,-4 4-14 15,0 4-36-15,2 0-33 16,-4 0-23-16,-1 18-10 0,-3 3 19 0,-2 3 17 0,4 4 19 16,0 0-2-16,2 4-17 0,3 0 6 15,0 2-5-15,8 1-2 0,0-1-3 0,4-3-10 0,0-3-17 16,0 2-3-16,13-7 8 0,3-1-6 0,-3-4-3 0,4-5-3 15,1-2-8-15,2-4-1 16,4-3 13-16,-4-4-8 0,2 0 0 0,-1 0-2 0,-3-10-7 16,-1-2 6-16,-3-2 5 0,-2-4-6 15,0-3 4-15,-4-6-5 0,-1-2 1 0,0-5 6 0,-2-1 4 16,-2-5-2-16,-3-4-2 0,0 1-2 16,0-2-3-16,0 0 3 0,0-3 7 0,-12 4-1 15,12-1 5-15,-12 1-1 0,12 2 32 0,-9 2 15 0,9 1-25 0,-9 8 14 16,9 1-35-16,0 7-18 15,0 4 20-15,0 3-15 0,0 5-38 0,0 2-8 0,0 2-18 16,18 3-4-16,1 0 49 16,3 4 1-16,2 0 9 0,4 0 13 0,3 0-8 0,-3 0 8 15,2 0 2-15,0 13 17 0,-3-2 20 16,-4-2 3-16,-2 1 10 0,-4 4-2 0,-4 2-20 0,-4 1 8 16,-5 3-10-16,-4 3-17 15,0 2-7-15,-16 0 1 0,-3 5-5 0,-5-1-5 0,-7 2 14 16,-4 0-7-16,-3 1 5 0,-5 0 4 0,-3 0-13 0,-3-4-22 15,-3 0-95-15,3-3-120 0,-1-2-141 16,0-2-126-16,3-1-15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2:48:57.56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17133 12599 259 0,'0'0'42'15,"0"-8"5"-15,0 8 4 0,0 0 14 0,0 0-42 0,9 0 11 16,-9 0-2-16,0 0-11 16,0 0 12-16,0 0-12 0,0 0 13 0,0 0-5 0,0 0-7 15,0 0-2-15,0 9-22 0,0-9 15 16,0 6-11-16,0-6-6 0,0 4 8 0,0-4-2 0,0 4 19 16,0-2 1-16,0 0 0 15,8-2-16-15,-8 3-8 0,0-3 4 0,0 0 0 0,0 0 0 0,0 0 1 16,0 0-6-16,0 0 5 0,0 0 12 0,0 0-17 15,0 0 6-15,0 0-10 0,0 0-6 16,0 0 19-16,0 0-3 0,0 0 1 0,0 0-2 0,0 0-13 16,0 0-8-16,0 0 8 15,0 0-14-15,0 0 5 0,0 0 7 0,0 0-5 0,0 0 20 16,0 0 8-16,0 0-12 0,0 0 6 16,0 0-4-16,0 0-9 0,0 0 17 0,0 0-5 0,0 0-5 15,0 0-9-15,0 0-1 0,0 0-3 0,0 0-17 0,0 0-6 16,0 0-14-16,0 0-7 15,11 0 9-15,-11 0-24 0,0-9 5 0,0 9-19 0,0 0-10 16</inkml:trace>
  <inkml:trace contextRef="#ctx0" brushRef="#br0" timeOffset="2850.03">17172 12571 905 0,'0'0'28'0,"0"0"41"0,0 0 16 0,0 0 18 0,0 0-31 15,0 0-37-15,0 0 2 0,0-13-6 16,0 13-3-16,0-8 13 0,0 8-3 0,0-9 3 0,0 9 13 15,0-6-2-15,0 6 25 0,0-4 3 0,0 4 14 0,0 0 3 16,0 0-19-16,0 0-26 16,0 0-16-16,0 0-19 0,0 0-14 0,0 0 1 0,0 0-6 15,0 0-5-15,0 0-3 0,0 0-1 16,0 0 13-16,0 0-2 0,0 0 0 0,0 0 2 0,0 0-15 16,0 0 11-16,0 0 0 0,0 0 2 15,0 0 0-15,0 0-2 0,0 0 6 0,0 0 3 0,0 0-1 16,0 0-4-16,0 0-4 0,0 0 0 0,0 0 6 15,0 0 7-15,0 0-5 0,0 0-1 16,0 0-1-16,0 0-8 0,0 0 8 0,0 0-2 0,0 0 2 16,0 0 0-16,0 0-8 15,0 0 2-15,0 0-2 0,0 0-3 0,0 0 5 0,0 0 2 16,0 0-2-16,0 0 9 0,0 0-12 16,0 0-6-16,8 0 7 0,-8 0-4 0,6 0 12 0,-6-7 15 15,8 7 3-15,-3-8 5 0,-5 8 20 0,7-4 3 16,-5 0 11-16,1 0 0 0,1 0-24 15,-4 1-4-15,1-3-13 0,1 2-1 0,-2-2 1 0,0-3-4 16,0 2-12-16,0-2 3 0,0 0 6 16,0-1-4-16,0 2-2 0,-15 0-11 0,5 1 8 0,10 0 23 15,-13 1 22-15,3 1 17 16,1 2-7-16,2 1-21 0,-1 2-13 0,-1 0-9 0,1 0-13 16,0 0 1-16,-1 0 1 15,-4 0-7-15,4 0 4 0,-5 0-2 0,2 10-7 0,-1-10 5 0,0 0 13 16,0 7-4-16,-1-7-3 0,4 6-8 0,0-2-1 0,1 1 5 15,-2 0 5-15,3 0 11 16,2 1-7-16,0 0 24 0,3 1 6 0,-1 1 3 0,3 0-5 16,-1 1-16-16,2 1-11 0,0 1 8 15,0 0 8-15,11 1 10 0,3-2 18 0,-1 0-20 0,1 1-3 16,2-2-17-16,1-1-7 0,1-2 6 16,-1-1-11-16,0-1-7 0,-1-1-5 0,0-1 8 0,-2-2 2 15,4 0 2-15,-4 0 6 0,2 0-8 0,-2 0 5 16,3-12-1-16,-4 1-11 0,0 3 2 15,1-3-7-15,-3 1 0 0,-2-1 14 0,-1-3 1 0,-3 0 7 16,0-1-8-16,-2 0-4 16,-3-1 2-16,0-2-5 0,0 2 12 0,0 0-9 0,0-1-3 15,0 2 0-15,0 0-2 0,-13 1 12 16,1 4 0-16,2 0-5 0,2 0-3 0,-4 2 0 0,1 1 1 16,-1 0 7-16,-3 2 4 15,0 4-13-15,-2-2 1 0,1 3 3 0,-1 0-2 0,1 0 10 0,-3 0-3 16,2 16-5-16,3-2-5 0,-2 2 7 0,3-2 3 15,3 1 2-15,-2 1 7 0,6 0 5 16,3 0 15-16,-1-1 20 0,4 1 1 0,0-1-6 0,0-2-22 16,0 1-27-16,13-3-2 15,-13 0-1-15,16-1 3 0,-3-4 10 0,2-4-3 0,-2 2-2 16,4-4-7-16,-2 0-5 0,2 0 2 16,1-12 0-16,0 0 7 0,-2-1-2 0,1 1 0 0,-2-5-7 15,2 2 7-15,-4-1 2 0,-1 1 0 0,-4 0 6 0,0 1-8 16,0 1-5-16,-3 0 5 15,-2 1-5-15,-1 3 0 0,-2-1 5 0,0 3-7 0,0 1 5 16,0 0 9-16,0 2-5 0,0 0 1 16,-18 0-3-16,7 4-10 0,0-2 17 0,-1 2-7 0,0 0 5 15,0 0 5-15,-3 0-17 16,4 0 9-16,-4 13-2 0,3-4-3 0,-1 1 1 0,1 1 0 16,-2 0 2-16,5 4 2 0,1-3 1 15,0 1-1-15,0 0-4 0,5-1-3 0,0 2 5 0,3-2 2 16,0 0 3-16,0-2 0 0,0 0-5 0,18-1 0 0,0-2-3 15,1-3 1-15,0-1 2 16,0-3-12-16,1 0 9 0,-2 0 8 0,4 0 0 0,-5-14 3 0,1 1-11 16,-3 2-4-16,-2-1-3 15,0-2 10-15,-4 1 3 0,-1-2-8 0,-3 1 12 0,-2-3-5 16,-3 3-2-16,0-1 3 16,0 0-1-16,0 2 3 0,-14 3 0 0,-2 0-3 0,0 4-2 0,-1 0-9 15,-1 2 4-15,-4 4 7 0,0 0-2 0,1 0 10 0,1 0-18 16,-2 0 6-16,3 11 0 15,-2 1-3-15,3-2 22 0,2-1-17 0,0 1 5 0,5 0-5 16,-1 1 0-16,2 1 17 16,3-4-17-16,4 4 22 0,0-3 16 0,3 1-1 0,0 0 13 15,0-2-28-15,0-2-14 0,14 0-8 16,0-3-5-16,1 0 20 0,4-3-15 0,-5 0 0 0,6 0 7 16,-2 0-7-16,3 0 0 15,-4-13-2-15,0 1-8 0,0 1 2 0,-4 3 13 0,1-2-10 16,-2 1 3-16,-6-2-3 0,1 2-5 0,-5-1 17 0,-2-2 3 15,0 2-17-15,0 0 9 0,0 1-2 16,-12-1-5-16,1 4 10 0,-5-2-10 0,3 3 8 0,-3 1-3 16,-1 4 7-16,-2 0-2 15,1 0-17-15,-2 0 12 0,0 0 2 0,0 14 3 0,2-3 3 16,1 2-6-16,-1-1-2 0,3 3-2 16,1-1 4-16,3 0 1 0,0 3-6 0,3-3 8 0,5-1 0 15,0 4 0-15,3-3 3 0,0 1-18 0,0-3 17 0,0 2-12 16,14-3 5-16,3 0 8 0,1-3-21 15,-1-1 16-15,4-5-8 0,-2-2 5 0,5 0-3 16,-1 0-4-16,-2 0 2 0,0-10 5 16,-3 1 5-16,-2-1-3 0,0 2-4 0,-5-3-3 0,-2 4 0 15,-1-2 0-15,-3-2 12 16,0 0-7-16,-5-1-7 0,0 2 9 0,0-5-7 0,0 2 10 0,0-1 10 16,-13 0-15-16,1-1-5 15,0 1 0-15,1 1 3 0,-1 1 2 0,1 3 5 0,-2 1-8 16,0 4 6-16,1 4 4 0,-6 0 1 0,4 0-6 0,-3 14 1 15,-2 1-8-15,0 3 5 0,0 5 7 16,3 2-12-16,-3 2 15 0,5 4-10 0,-4 0 13 16,7 1 5-16,-1 1 2 0,2-1 10 15,2-1 8-15,-1-2 19 0,4-1-19 0,2-3 6 0,3-4-13 16,0-3-26-16,0-3 11 16,0-5-16-16,14-4-13 0,-14-6 10 0,14 0-4 0,-4 0 7 15,2-11 5-15,1-1-16 0,0-1 6 0,1 0-3 0,5-2 3 16,-1-2 10-16,0-4-10 0,4 0 5 15,-6 1-3-15,3-3-4 0,-3 0 14 0,-2-1-12 0,-3 0-10 16,-1 3 17-16,-2 1-9 16,-4 5 7-16,-4 2 7 0,0 3-17 0,0 3 2 0,0 2 8 0,-13 5 8 15,1 0 0-15,-2 0-6 16,1 12-4-16,2 2-3 0,-4 1 10 0,0 1 2 0,0 1-9 16,2 1 10-16,-3 0-13 15,5 0 12-15,0 0 4 0,0-2-17 0,3 0 14 0,1-2-5 16,3-1 0-16,-1-2 12 0,4-3-15 0,-1 0-5 0,2-4 10 15,0-1-15-15,0 0 15 0,0-3-10 16,0 0-8-16,14 0 15 0,-1 0-7 0,2-13 13 0,-2 0-6 16,4-2-12-16,0 2 7 15,5-3-2-15,-8-1 13 0,2-2-11 0,-2 1-5 0,2-2 3 16,-7 2-2-16,-1 2 2 0,0 0 5 16,-5 2 0-16,-3 2-3 0,0 2 16 0,0 2-16 0,0 1-7 15,-15 5 10-15,2-1-5 0,-1 2 7 0,-1 1 9 0,4 0-16 16,-1 0 5-16,0 0 7 15,0 10-2-15,1-10 3 0,-1 13-11 0,2-1 9 0,2 0-1 16,0-3-5-16,1-1 3 0,1 4-11 16,3-1 5-16,3 0 9 0,0-2 7 0,0 2-13 0,0-2-3 15,16-1-2-15,-2 1 2 16,3-5 5-16,-1-2-9 0,2-2 12 0,-4 0-13 0,3 0 6 16,-1-13-1-16,1 0-7 0,1-1 12 15,-6 0 1-15,1-1 7 0,-2 0-13 0,-1 1-2 0,-4 1 0 16,-1 1 3-16,-1 1 2 0,-1 1-5 0,-3 2 2 0,0-1-5 15,0 2 11-15,0 1-9 16,-13 2 6-16,13 0 3 0,-17 0 0 0,4 4 4 0,0 0-9 16,0 0 7-16,2 0-5 0,0 0 5 15,-2 0-5-15,2 15-2 0,2-5 7 0,-4 2-8 0,4 1 11 16,-1 1-11-16,1 2-2 16,2-1 18-16,-1 1-13 0,5-2 11 0,1 0-3 0,2-3-19 15,0 1 16-15,0-3-5 0,0 0 8 16,13-4-8-16,1-3-5 0,1 1 2 0,0-3-12 0,3 0 17 15,2 0-4-15,0-15-1 0,0 5 8 0,0-5-7 0,0-1 4 16,0-1-12-16,0-1 0 16,-3-2 10-16,0 0-3 0,-3 1 8 0,0 0-13 0,-4 0-5 15,-2 4 8-15,-2 3 0 0,-1 3 13 16,-5 2-11-16,0 3 3 0,0-1 5 0,0 5-5 0,-21 0 6 16,4 0-9-16,-1 0 3 0,0 12 0 15,-3-12 10-15,-1 12-2 0,-4-2-18 0,3-1 7 16,-1 2-4-16,0-3 7 0,2 1 20 0,-1 0-9 0,3-2-11 15,2 2 2-15,2 0-5 0,3-2 11 16,3-1 5-16,7 1-21 0,3 2 11 0,0-3-8 0,0-1 10 16,13 0-2-16,0 1-11 0,3-2 11 15,2-2-11-15,0 2 15 0,4-3-9 0,2-1-9 0,-3 0 9 16,2 0 2-16,-3 0 5 16,1-11-5-16,1 0-3 0,-3 0-2 0,-4-2-2 0,0 1 9 15,-5-2-7-15,-1 0-3 0,1 0 6 0,-7-1-6 0,-3 2 0 16,0 1-2-16,0 2 7 0,0-1 6 15,0 5 7-15,-16 0-5 0,0 2-5 0,1 4 0 16,-5 0 3-16,2 0 10 0,-6 0-5 16,0 0-14-16,-1 15 6 0,-2-3-2 0,-2 1 2 0,3 0 13 15,2 0-16-15,0 2 3 16,3 0 3-16,4-1-6 0,3 4 11 0,3-1-5 0,5-2 2 0,1 1-5 16,2-1-5-16,3 0 12 15,0-2-4-15,0-2-3 0,0 0 8 0,13 0-11 0,0-3 0 16,2-2 8-16,5-3-10 0,2-3 3 0,4 0 2 0,2 0-8 15,-1 0 5-15,0 0-2 16,3-14 0-16,-2 0 8 0,-1 2-3 0,-3-2-5 0,-2-3-6 0,-1-2 4 16,-2-1-4-16,-5-2 6 15,-3 1 5-15,-2 0-13 0,-4-1 13 0,-5 2-5 0,0 2 10 16,0 4 3-16,-22 2-13 16,0 3 12-16,-2 4-9 0,-1 5 12 0,-2 0-10 0,-3 0 5 15,0 0-12-15,0 17 7 0,2 0 15 0,-1 0-17 0,2 1 14 16,6 1-12-16,1 0-2 0,1 0 14 15,6 0-9-15,2-1 2 0,4 0 3 0,4-2-3 0,3 0-2 16,0-3-8-16,0-1 0 0,12-4 2 16,2 2 6-16,3-5 4 0,4-1-7 0,5-4-13 15,0 0 8-15,4 0-5 0,-1-10 13 16,2-3-9-16,-1-1-4 0,2-3 7 0,-2-4-25 0,-1 1-17 16,-4-1-63-16,-3-2-61 15,-1-1-67-15,-3 5-108 0,-6 1-103 0,-3 5-145 0,-9 5-162 16</inkml:trace>
  <inkml:trace contextRef="#ctx0" brushRef="#br0" timeOffset="16176.23">17543 12094 728 0,'0'0'14'0,"0"0"12"0,0 0 14 15,0 0 19-15,0 0-11 0,0 0-1 16,0 0 0-16,-7 0 0 0,7 0 8 0,0 0 10 0,0 0-11 16,0 0-18-16,0 0 21 0,0 0 4 0,0 0 11 0,0 0 5 15,0 0-23-15,0 0-12 16,0 0 7-16,0 0 14 0,0 0 0 0,0 0 1 0,0 0 4 16,0 0-7-16,0 0 2 0,0 0-6 15,0 0-19-15,0 0 7 0,0 0 0 0,0 9 2 0,0-4 7 16,0-5-4-16,0 8 5 15,0 1-5-15,0-4-8 0,0 2-15 0,-8 2-9 0,8 1 6 16,0 3 3-16,0 1 13 0,0 5 10 0,0 0 11 0,0 1 5 16,0 5-8-16,0 0 2 0,0 0-21 15,0 2-9-15,0 1 8 0,0-2-24 0,0 4 16 0,0-3 15 16,0 1-5-16,0-2 7 16,0-3-16-16,0-2-4 0,0-2-8 0,0-1-4 0,0-4-10 15,0-1-8-15,0-2 1 0,0-2 4 16,0-1 3-16,0-2-5 0,0 2 5 0,0-7-3 0,0 4 6 15,0-3-8-15,0-2-5 0,0 3 2 0,0-2 1 0,0-1-8 16,0 0-57-16,0 0-52 16,0 0-80-16,0 0-67 0,0 0-4 0,0-15-48 0,0 3-5 15,0-3-32-15,0 2-63 0,0-3 14 16</inkml:trace>
  <inkml:trace contextRef="#ctx0" brushRef="#br0" timeOffset="17066.45">17586 11947 1536 0,'0'-4'5'0,"0"2"13"0,0 0-2 16,0-1 8-16,0 0 8 0,0-2 7 0,0 2 34 0,0-1 9 15,0 1 17-15,0 1 10 0,0 0-18 0,0 0 13 0,0 2-18 16,0 0 3-16,0 0-4 16,-11 0 6-16,-1 0 12 0,3 0-19 0,-2 0 12 0,2 0-44 15,-4 0-22-15,-1 0-7 0,-2 0-16 16,-1 0 35-16,-1 0-3 0,-2 0-6 0,-2 0 0 0,1 0-24 16,-3-8 0-16,-2 8 15 0,0-11 21 15,1 1-5-15,1-1 8 0,-3 1-12 0,1 1-31 16,-3-1 4-16,1 0-9 0,-1 0 3 15,-2 2 1-15,-1 1-1 0,2 0-1 0,0 2 10 0,-2 2 12 16,2 3-2-16,2 0 17 0,1 0-25 0,1 0-4 0,4 0 4 16,0 0-4-16,5 10 22 15,-2-1-8-15,3-9-2 0,0 10-12 0,2-10-5 0,1 8-10 16,1-8 3-16,-2 7 7 0,1-7-3 16,-1 0 13-16,3 0-15 0,-1 0 0 0,-2 0-2 0,3 0-1 15,0 0 8-15,2-9-12 16,-1 9 4-16,-1-7-2 0,3 7 5 0,0-6 5 0,0 6-2 15,2 0-1-15,2-5 1 0,-3 5 4 0,4 0-9 0,0 0 4 16,-1 0-4-16,4 0-3 0,-1 0 5 16,-1 0-5-16,1 0 5 0,1 0 0 0,0 0 7 0,0 0-2 15,0 0-2-15,0 0 4 16,0 0-4-16,0 0 4 0,0 0-2 0,0 0-7 0,0 0 2 16,0 0 0-16,0 11 5 0,0 0 2 15,0 0-7-15,0 2 5 0,0-3-2 0,0 6 29 0,0-2 5 16,0 2 0-16,0 1 21 15,0 1-35-15,0 1 2 0,0 2-10 0,0 0-15 0,0-1 5 16,0 2-5-16,0-1 10 0,0-2-15 0,0-1 0 0,0 2 8 16,0 2-1-16,0 0 3 0,0 2-2 15,9 2-11-15,-2 4 1 0,-1 1 14 0,3 2-2 0,-1 1 3 16,2 0-11-16,1 0-2 16,-2 0 3-16,-1-3 4 0,0 0 1 0,0 1-8 0,-3-3 7 15,0-3-4-15,-1-2-1 0,-4-3 1 16,2-3 4-16,-2-1 1 0,0-5 2 0,0-2-3 0,0 1-12 15,0-5 15-15,0-1-10 0,0-2 10 0,0 2-5 0,0-4-7 16,0-1 9-16,0 3-4 16,0-3 14-16,0 0-12 0,0 0 0 0,0 2 3 0,0-2-6 0,0 2 3 15,0 1-2-15,0-1 4 16,0 2-2-16,0-1 8 0,0 0-8 0,8 1 2 0,-8-2 1 16,11 1-8-16,-5 0 7 15,2-3-7-15,-1 3 3 0,0-3 4 0,3 0 1 0,-1 0-3 16,5 0-5-16,-1 0 5 0,3 0 10 15,2 0-8-15,2 0 1 0,3 0-6 0,3 0-7 0,-1 0 13 16,7 0-3-16,1 0 0 0,6 10-3 0,1-10-2 0,3 0 3 16,4 0-3-16,-1 0 5 15,5 0-43-15,-1 0-64 0,1 0-97 0,-1-13-126 0,-1 1-104 0,-3 1-137 16,-2 0-197 0</inkml:trace>
  <inkml:trace contextRef="#ctx0" brushRef="#br0" timeOffset="29300.91">13313 12451 1299 0,'0'5'4'0,"0"-5"0"0,0 4 3 0,0 0 3 0,0-2 2 16,0-2 8-16,0 0 3 0,0 0 17 16,0 0 7-16,0 0 6 0,0 0-9 0,0 0-24 15,0 0-12-15,0 0-18 0,6 0 6 16,-6 0 4-16,0 0-6 0,0 0 8 0,0 0-6 0,7 0 12 16,-7 0 0-16,0 0 2 0,0 0 6 15,0 0-8-15,0 0 10 0,0 0 0 0,0 0-2 0,0 0-3 16,0 0-1-16,0 0-6 0,0 0-2 0,0 0 2 15,0 0-12-15,0 0-13 0,0 0-7 16,0 0-14-16,0 0-32 0,0 0-15 0,0 0-3 0,0 0 0 16,0 0 30-16,0 0 23 0,0 0 10 15,0 0 12-15,0 0 8 0,0 0 12 0,0 0-7 16,0 0 10-16,0 0 1 0,0 0 5 16,0 0 32-16,0 0 4 0,0 0 36 0,0 0 10 0,0 0 0 15,0 0 34-15,0 0-13 16,0 0 0-16,0 0 2 0,0 0-35 0,0 0 3 0,0 0-23 15,0 0-28-15,0 0-12 0,0 0-28 0,0 0-3 0,0 0 11 0,0 0-6 16,0 0 4-16,0 0 3 16,0 0-10-16,0 0 8 0,-9 0-1 0,9 0-7 0,-8 0 7 15,2 0-2-15,6 0 7 16,-5 0 4-16,0 0 13 0,2 0 20 0,0 0 0 0,0 0 4 16,2 0-18-16,-1 0-8 0,-1 10-15 15,1-10 6-15,2 11 8 0,0-1 3 0,0-3 24 0,0-2 19 16,0 2 31-16,0-7-4 0,0 6 5 0,11-2-17 0,-11-4-19 15,14 0 6-15,-2 0-12 16,-3 0-14-16,-1 0-14 0,1 0-8 0,-1 0-9 0,3 0 5 16,-3-12-10-16,2 0-7 0,0 1-2 15,-3-2 2-15,1 0 10 0,0-1-15 0,0 0 7 0,-4-1-4 16,3 1-5-16,-6 2 14 16,3-1-7-16,-3 2 0 0,1 1 0 0,-2 3 5 0,0 2-3 15,0 0 1-15,0 0-3 0,0 2 0 16,0 1 4-16,0 0 1 0,-11 2-5 0,11 0-7 0,-10 0 5 15,10 0 2-15,-11 0 2 0,5 0 10 0,6 0-7 0,-7 0-3 16,7 8 8-16,-5-8-10 16,2 12 0-16,-1-3-10 0,4-3 13 0,0 2 2 0,-2-1-3 15,2 0 5-15,0-1-7 0,0 0 0 16,0 0 5-16,0-2-2 0,0 0-8 0,11 1-3 0,-1-1 6 16,-2-1 7-16,1-1 0 15,1 1 0-15,-1-2-17 0,2-1 7 0,0 0 5 0,-3 0 0 0,5 0 12 16,-4 0-17-16,3 0 5 0,-6 0-3 0,3 0 3 0,-3-9 3 15,-2 0-8-15,1 1 12 16,-4 1-9-16,2-3 11 0,-3 2-11 0,0-1-3 0,0-3 5 16,0 2-7-16,0-1 4 15,0 2-4-15,-14-2 5 0,0 2-3 0,4 3 15 0,2 0-10 0,-3 1-3 16,0 1 3-16,3 2 0 16,0 2 8-16,-1 0-1 0,-1 0-7 0,2 0 0 0,2 0 0 15,-2 14 0-15,2-2 5 0,0 0-18 16,2-2 16-16,-1 3 2 0,2-1-3 0,3-2 8 0,0 1-8 15,0 2 1-15,0-3 26 0,0-1 10 0,0 1 8 16,12-2 7-16,-3-2-26 0,2 1 1 16,-1-2-23-16,-2-2-19 0,1-1 11 0,2-2-13 0,-1 0 12 15,-1 0 3-15,2 0-5 0,-3-17 10 16,2 3 1-16,-3-1 1 0,0-2-9 0,-3 0-11 16,0-4 5-16,-1-1 1 0,-1 1 17 15,-2 0-10-15,0 0-5 0,0 1 10 0,0 1-8 0,0 2 6 16,-15 3 1-16,4 1-11 0,0 2 5 0,1 3 2 0,0 2 5 15,0 6-5-15,-1 0 2 16,0 0 3-16,1 0-8 0,-1 10 13 0,-1 1-12 0,1 2-1 16,-1 0 6-16,0 0 0 0,4 1 7 15,-2 1-10-15,1 0 0 0,1 2-6 0,0 0-4 0,3-2 20 16,1 1-12-16,2-2 12 16,2-1 0-16,0-1-8 0,0-3 11 0,0-1-18 0,14-2 3 15,-1-2-1-15,-1-4 1 0,1 0 2 16,1 0-10-16,2 0 5 0,3-10-2 0,0-1-1 0,0-3 13 15,2-2-11-15,0-2-1 0,-1-1 9 0,-1-3-2 0,-3 0 3 16,-1 0-3-16,-2 1 0 16,-5 1-5-16,-1 1 3 0,-1 4 2 0,-6 3-10 0,0 2 12 15,0 3 1-15,0 2 4 0,0 5-7 16,-18 0 3-16,2 0-3 0,1 15-6 0,0-4 16 0,0 1-15 16,0 3 3-16,-2 0 2 0,3-1 3 15,-2 3 1-15,3 0-4 0,-1-1 6 0,3 2-6 16,1 0 5-16,1-2 0 0,3 1-8 0,-1-2 11 0,4-1-6 15,3 0 10-15,0-2-9 0,0-2-6 16,0-2 6-16,0-2-11 0,16-4 13 0,-2-2-17 0,1 0-5 16,0 0 9-16,0-10 3 15,0-3 10-15,1 1 2 0,1-3-7 0,-4-1 3 0,1 3 0 0,-4-3-3 16,-2 1 0-16,-2 2-8 16,0 3 5-16,-6-2 6 0,0 3-10 0,0 0 2 0,0 3 2 15,0 3 1-15,-17 0 9 0,4 3-5 16,-2 0 4-16,2 0-6 0,-3 0 0 0,3 17 10 0,0-3-10 15,-2 1 2-15,1-1 1 0,1 1 2 0,2 1-8 0,-1-1 6 16,2 0 1-16,3 0-4 16,-2-2 13-16,3 0-11 0,3-1 6 0,1-2-6 0,2-1 3 15,0-2 0-15,0 1-10 16,0-5 5-16,17-3-2 0,-4 0-1 0,0 0 8 0,4-11-12 0,-2-1 7 16,0-2 2-16,4-4-4 15,-5 0 2-15,-1-2-15 0,1 2 12 0,-4-1-2 0,-2 0 10 16,-1 0-7-16,-3 5-6 0,-4 0 6 0,0 1-5 0,0 4 15 15,0 2-6-15,0 1 3 16,-13 1 7-16,2 3-2 0,0 2-5 0,-1 0-5 0,0 0 12 16,-2 0-12-16,1 12 8 0,2-12-8 15,-4 13-13-15,3-2 16 0,-2-1-1 0,3 1 6 0,1 1-6 16,-2-4 6-16,4 5-13 16,-2-1 2-16,1 0-2 0,1 0 0 0,4 0 10 0,-1 0 0 15,3 0 8-15,2-1-16 0,0-1 1 16,0 0 7-16,0-2-5 0,15 0 0 0,-3-2 5 0,-1-1-8 15,-1 0 1-15,2-3 7 0,-2-2-13 0,-1 0 1 0,-1 0 4 16,-2 0 3-16,1-8 10 0,-4-4-12 16,2-1 2-16,-5 1 5 0,0-3-10 0,0-2 10 15,0-2-5-15,0-1-8 0,0-1 11 16,-11 1-3-16,11 2 0 0,-16 2 0 0,6 0-3 0,-1 3-2 16,0 4 10-16,0 5-5 15,1 4-5-15,-2 0 8 0,-1 0-11 0,-1 16 13 0,3 0 3 0,-2 2-6 16,1 1 6-16,-1 1-16 0,-1 1 8 0,4 0 10 15,1-1-17-15,-2-1 32 0,3 0 8 16,-2-2-11-16,2-3 19 0,2-1-34 0,3-2-9 0,3-3 9 16,0-2-7-16,0-1 8 0,0-4-3 15,0-1-23-15,17 0 18 0,-2 0-2 0,2-11-3 0,1 0 17 16,2-2-19-16,0-2-1 16,1 0 11-16,-2-1-11 0,1 0 16 0,-2-1-6 0,-2 0-9 15,-5 3 9-15,1 1-14 16,-4 1 14-16,-3 1-2 0,-2 3-10 0,-3 0 18 0,0 4-6 15,0-1 3-15,0 3 5 0,-12 0-20 0,-2 2 5 0,1 0 5 16,-3 0 3-16,2 0 7 0,-2 0-10 16,0 0 0-16,1 10 2 0,-2-10-4 0,2 12-6 0,0-3 11 15,3 2-6-15,1-1 6 0,1 1-1 16,1-1-7-16,4 1 10 0,-1 1-7 0,1 1 12 16,3 0-18-16,1 0-2 0,1 0 10 15,0-1-2-15,0 0 4 0,0-1 1 0,0-3-3 0,14-1-3 16,-3-2 1-16,0-4-8 0,2-1-3 0,-1 0 1 0,1 0 7 15,1-12-8-15,-3-1 8 16,1 1 2-16,-2-1 3 0,-3 0 10 0,-7 1-15 0,0 2 2 16,0-1-2-16,0 0 8 0,0 2-3 15,0 0-8-15,-14 1 19 0,14 2-14 0,-15 0 16 0,4-1-8 16,-1 1-16-16,1 1 9 0,-2 2-3 16,4-1 7-16,-1 1 1 0,0 3 7 0,1 0-10 0,-2 0 10 15,1 0-17-15,0 13-4 16,0-3 19-16,0 2-5 0,0 1 4 0,0 1-7 0,2-1-2 15,0 0-3-15,4-3 17 0,0 2-4 0,4 0-13 0,0-2 7 16,0-2-7-16,0 0 15 16,0 0-2-16,16-3-10 0,-5 1-3 0,0-1-3 0,2-4 11 15,-2 4-3-15,1-5 2 0,-2 0-17 16,1 0 12-16,2 0-2 0,-4-12 3 0,1 3 9 0,-1-2-9 16,-3 1 7-16,2-3 0 15,-4 0 0-15,1 0-15 0,-5-1 10 0,1 0-5 0,-1-2 0 16,0 2 12-16,0 0-12 0,0 2 2 0,-13 3 6 0,2 1-6 15,-1 2 6-15,0 2-3 0,0 4 8 16,1 0-3-16,0 0 0 0,-5 0-8 0,1 16-12 0,0-3 18 16,0 0-8-16,-2-1 15 15,4 2-2-15,1-2-16 0,-1 3 15 0,2-2 1 0,2 1 2 16,2-1 0-16,3 0-7 0,2-1-3 16,2 2 0-16,0-2 10 0,0 0 12 0,13-2 14 0,-1 0 26 15,3 1 5-15,0-5-8 16,1 1-25-16,1-3-21 0,1-2-8 0,3-2-5 0,-3 0 8 15,3 0-6-15,-2-13-7 0,0 2 0 0,-2-1-6 0,-1-1 9 0,-3 1 2 16,-2 4-13-16,-3-1-59 16,-2-1-85-16,-1 4-124 0,-5 0-117 0,0 6-91 0,0-5-99 15,0 5-77-15,-16 0 29 0</inkml:trace>
  <inkml:trace contextRef="#ctx0" brushRef="#br0" timeOffset="31241.1">21959 11953 912 0,'-1'-2'18'0,"1"2"12"0,0-4 31 0,0 3 24 15,0-1-3-15,0-1 18 16,0-1-11-16,0 1-6 0,11-2 0 0,-11 2-9 0,9-1-13 16,-9 0-11-16,8 2-1 0,-8 0-4 15,0 0 11-15,0-1 2 0,0 3-8 0,0-1 3 0,0 1-11 16,0 0-2-16,0 0-8 16,0 0-15-16,0 0 10 0,0 0 27 0,0 0 31 0,0 0 4 15,-8 0-8-15,8 0-33 16,-7 8-23-16,2 2-5 0,2 1-16 0,-2 3 1 0,2 0-12 0,-2 5 11 15,2 3 3-15,-2 5-2 0,2 2 17 0,1 2-6 16,1 1 24-16,-1 2 17 0,1-2-17 16,-1 2-3-16,0-2-23 0,1-2-10 0,-1-1 5 0,1 1-2 15,-1-4-2-15,0-2-8 0,1-2 3 16,-1-1-2-16,1-2 11 0,1-2-9 0,0-3-2 16,0-1 4-16,0-1-9 0,0-1 12 15,0-2-1-15,0-2-6 0,0 2 2 0,0-3-2 0,8-1 0 16,-8 0 6-16,0-1-6 0,0-1-2 0,0 1 1 0,0-1-6 15,0 1 7-15,0 1 6 0,0 1-6 16,0-1 34-16,0 1 28 0,-12-2 19 0,3 0 17 16,0-2-31-16,-3 3-17 0,2-5-17 15,-3 0-15-15,-3 0 3 0,2 0 3 0,-3 0 12 0,-3 0 9 16,1 0-4-16,-3-12-17 0,2 3-8 16,-7-2-9-16,2 5 2 0,-4-2 8 0,-1 8 22 15,-2-6 7-15,-1 1 3 0,-2 5 0 16,-1 0-42-16,0 0 5 0,0 0-3 0,-1 0 8 0,1 0 5 15,1 11-13-15,1-11 28 0,6 9 3 0,-2-9-5 0,2 0 10 16,1 0-41-16,2 0-9 16,1 0 12-16,1 0-10 0,2 0 15 0,-1 0-13 0,2 0 6 15,1 0 2-15,7 0-8 0,-1 0 13 16,5 0-17-16,2 0 4 0,3 0 3 0,-5 0-5 0,8 0 10 16,-2 0-12-16,2 11 14 0,0-2-7 15,0 1 3-15,0-2 7 0,0-2-18 0,0 2 13 0,0-8-10 16,0 7 8-16,0-7-3 0,0 0-5 0,0 0 10 0,13 0-8 15,-5-12 3-15,0-3 5 16,1 1-7-16,-1-4 4 0,2-1-2 0,-1 0-2 0,4-5 2 16,-4 0-10-16,4-2 2 0,-2 1 13 15,-1-2-2-15,0-2-3 0,0-3 0 0,0 1-5 0,0-4 5 16,-2 0 7-16,-1-4 6 16,-2-2-13-16,3 0 2 0,-4 0-2 0,-1 2-5 0,4 1 0 15,-6 3 3-15,2 2 4 16,-3 3 6-16,4 4-1 0,-4 6-14 0,0 1 2 0,0 4 0 15,0 2 0-15,1 3 12 0,-1 4-14 0,0 1 7 0,0 1 2 16,0 2-7-16,0 1 20 0,0-2-20 16,2 2 8-16,-1 1 2 0,1-2-13 0,-2 1 6 0,0 0-6 15,2 0 6-15,2 0 2 0,-1 1 7 16,-3 0-4-16,5 0 4 0,-2 0-2 0,4 0-7 0,1 0 2 16,2 0-13-16,0 0 11 15,6 0 7-15,1 10 0 0,0-10 2 0,1 8-12 0,4-8 0 16,3 0 5-16,1 8-2 0,-1-8 7 0,2 0-8 0,0 0 1 15,0 0 4-15,1 0-4 0,1 0 9 16,-1 0-4-16,-1 0-11 0,0 0 13 0,0 12-12 0,1-12 9 16,2 11 1-16,0-1-8 15,-1-3 17-15,1 1-14 0,0-8 4 0,-2 7-7 0,-1-7 0 16,0 7 0-16,-3-7 8 16,-4 0-1-16,1 0-14 0,-4 0-63 0,-3 0-66 0,-2 0-73 0,0-10-108 15,-4 10-29-15,-1-8-51 16,-6-1-39-16,-1 9-13 0,0-8-40 0,0 8 60 0</inkml:trace>
  <inkml:trace contextRef="#ctx0" brushRef="#br0" timeOffset="32151.1">21580 12149 1077 0,'0'0'30'0,"0"0"24"0,0 0 13 16,0 0 50-16,0-15-13 0,0 6 1 0,14 0 0 0,-14 1-40 16,13 8-12-16,-13-7-33 15,9 0-11-15,-9 7-5 0,0 0-8 0,0 0 12 0,0 0-4 16,0 0-6-16,0 0 2 0,0 0-2 15,0 0 6-15,0 0-6 0,0 0 2 0,0 9-4 0,0-9 0 16,-9 12 8-16,9-4-6 0,-9-1 4 0,9 0 2 0,0 0 2 16,0 2 0-16,0-1-8 15,0 2 2-15,0 0-2 0,0-1 11 0,13 1-1 0,-1-1 23 16,2-2 6-16,-1 2 5 0,-1-5 12 16,2 0-42-16,-2-4-8 0,0 0-8 0,-2 0 2 15,-2 0 2-15,0-15 4 0,-2 2 1 16,-3-1-14-16,-3 1 16 0,0-1-5 0,0 0-2 0,0-2 4 15,0 2-8-15,-16 0 10 0,3 1-8 0,-2 4-2 0,-3 2 1 16,1 4 1-16,-5 3 9 0,3 0 3 16,-5 0-3-16,0 17-12 0,4 4 7 0,-2 0 1 0,1 0-3 15,5 2 44-15,2 0 1 16,1 2 10-16,5-3 7 0,2 2-34 0,3-4 18 0,3 0-10 16,0-3 1-16,0-4-4 0,12-1-27 15,5-6-6-15,-2-1-6 0,1-5-5 0,3 0 7 0,-1-11 4 16,2-2 0-16,2-1 2 0,-3-2-9 0,2-3 5 0,-3 1 7 15,-1-2-5-15,-2 0 0 16,-4 1-3-16,1 1-3 0,-6 0 3 0,-5 2 12 0,-1 4-9 16,0-1 2-16,0 5 1 15,-15 2-3-15,0 3 6 0,-4-1-4 0,-1 4 1 0,1 0-5 0,-5 0-5 16,0 0 16-16,-1 12-7 16,1-1-9-16,1-1 14 0,2 0-12 0,3 0 14 0,5 2 2 15,1-2-13-15,7 4 0 16,5-1-9-16,0 0 13 0,0 0 0 0,0 0-2 0,18-4 2 15,-1 2-8-15,1-4 2 0,1-2 4 0,0-5-2 0,0 0 2 0,1 0-3 16,1-11 5-16,-4-3-2 16,4-3 0-16,-4-3 3 0,1-3 1 0,-1-3-8 0,-6 2-1 15,0-2 3-15,-2 1-7 0,-4 5 16 16,-2 1-1-16,-3 5-4 0,0 3-8 0,0 5 2 16,0 6-1-16,-14 0 12 0,14 0-1 15,-12 0 23-15,0 17 6 0,2-3 0 0,2 0 11 0,8-1-35 16,-12 3-2-16,5-3-9 0,2-1-4 0,5-3 11 0,-5 1-12 15,5-5 3-15,0-5-25 0,0 0-82 16,0 0-95-16,0 0-116 0,0 0-89 0,11-15-86 0,-11 3 56 16</inkml:trace>
  <inkml:trace contextRef="#ctx0" brushRef="#br0" timeOffset="35401.33">13023 11924 2187 0,'0'-8'41'0,"0"4"21"16,0-3 23-16,0 2 9 0,0-4-8 0,0-4 19 0,11-4 17 15,-11-3 4-15,0-5-4 16,8-2-31-16,-8-3-18 0,8-4-5 0,-3-4-8 0,1-3 13 15,-1-1-23-15,-2-2 16 0,3-2-22 0,-3-1-5 0,0-3 33 16,-3-1-10-16,2-3 8 0,-2 0-22 16,0-4-25-16,0-2-16 0,0-4 1 0,0 0 4 0,0-2-14 15,0-2-1-15,0-4 1 16,0-1 2-16,0-6 2 0,11 1 3 0,-3-2-5 0,1-7-2 16,-1-1 7-16,1-5-3 0,0-2-9 15,-3 1-1-15,2-1 11 0,-3 5-6 0,1 1 13 0,-1 5-10 16,-2 3-15-16,-2 7 18 15,1 1-6-15,0 7 11 0,-2 3 2 0,0-1-15 0,0 4 5 16,0 1 5-16,0 0-5 0,0 3 2 0,0 1-2 0,-13 2-2 16,13-2-1-16,-12 7 1 15,2 2-3-15,1 5 0 0,9 2 10 0,-7 6-3 0,7 5-2 16,-8 1-2-16,8 6-8 0,-3 3 22 16,3 5-12-16,0 2 3 0,0 2-3 0,0 2-10 0,0 0 25 15,0 4-15-15,10-1 10 0,-10 2-18 16,8 1-2-16,-8 0 10 0,0 0-10 0,0-1 15 0,7 2-7 15,-7 0 2-15,0-1 2 0,0 0-4 0,0 1 2 0,0-2 2 16,0-2-4-16,0 4 12 16,0-2-13-16,0-1 1 0,0 2 9 0,0-2-19 0,0 1 12 15,0 2 7-15,0-3-7 0,0 2 5 16,0-3-2-16,0 1-11 0,0-2 11 0,0 0-1 0,0-2-2 16,0 0 0-16,0-2-10 15,10 1 13-15,-10-2-3 0,0 1 5 0,6-1 0 0,-6 2-8 16,7 1 8-16,-7 0-10 0,0 0 8 0,0 0-11 0,3 4 1 15,-3-2 7-15,0 1 0 0,0 0 10 16,0-2-10-16,0 5-10 0,0-3 7 0,0-2-4 16,0 0 7-16,0-1 10 0,0 0-5 15,0-4 64-15,0 4 16 0,0-2 0 0,0 2 2 0,0-1-34 16,0 1 8-16,0 3 0 0,0-1 0 16,0 4-40-16,0-3-13 0,0 0 6 0,0 2-14 0,0 0 21 15,0-2 1-15,0 2-12 16,0-2 9-16,0 2-3 0,7-1-8 0,-7-1 11 0,10 1-19 15,-3 2 0-15,-1-2 11 0,2 1 6 0,0 0 23 0,1 1-1 16,2 1-18-16,0-2-7 0,2 1-9 16,1 1-2-16,2 0 0 0,3 0 0 0,1 0-1 15,1 0 7-15,1 0-12 0,3 0-3 16,2 0 6-16,0 0-5 0,0 0 8 0,3 0-3 0,0 0-6 16,2 0 1-16,0 0 7 0,2 0-10 15,-2-8 14-15,2 8-9 0,0-8 3 0,1 8 11 0,-4 0-17 16,1 0 9-16,-2 0-11 15,0 0-3-15,-2 0 14 0,-4 10-14 0,-3-1 8 0,-4-9-59 16,-3 14-106-16,0-2-115 0,-4-4-131 0,-4 1-128 0,4-1-73 16,-7-1-60-16,-2 3-90 15</inkml:trace>
  <inkml:trace contextRef="#ctx0" brushRef="#br0" timeOffset="35681.11">13795 8091 2161 0,'0'16'2'16,"0"-1"0"-16,0-2 0 0,0 1 3 0,0-2-5 0,17-5 2 15,-1-7 0-15,-3 8-13 0,-3-3 20 16,0 0 43-16,1 2 28 0,2-1 26 0,1 0 13 0,3-1 17 16,1 2-2-16,2 0-4 15,2 0-27-15,2 0-23 0,-5 0-5 0,2 1 21 0,-1 2 6 16,-4 1-39-16,1 2-12 0,-5 0-36 15,-3 1-10-15,-1 1 7 0,-2 1-20 0,-3 1 3 16,-3-3 5-16,0 3-9 0,0-3 9 0,-17-1 2 0,1 0 1 16,-1 0-3-16,-4-3 2 0,-3-2-4 15,-4 0-83-15,-2-2-71 0,0-2-108 0,2 0-121 0,-3-2-38 16,3-2-70-16,1 4-71 0,4-3 74 16</inkml:trace>
  <inkml:trace contextRef="#ctx0" brushRef="#br0" timeOffset="36080.89">13826 7014 2060 0,'-11'-3'31'15,"3"3"33"-15,2 0 35 0,4 0 22 16,-1 0-25-16,3 11-3 0,0 1-9 0,0-2 16 0,16 0 30 15,-2 3-15-15,-3-1-6 0,5 1-15 0,-1 5-18 0,0 0 6 16,1 4-18-16,1 2-15 16,1 5-23-16,2 0-4 0,-1 0-4 0,0 2-11 0,-1-4-2 15,-1 1-5-15,0-3-5 0,1-3 8 16,-4 0-6-16,-1-4-84 0,-1-2-97 0,-2-2-142 0,2-3-131 16,0 0-77-16,-4-2-68 15,1-2 41-15</inkml:trace>
  <inkml:trace contextRef="#ctx0" brushRef="#br0" timeOffset="36320.87">14259 6957 1951 0,'0'-7'6'0,"0"4"30"0,0-2 14 0,0 3-4 15,0 1 3-15,0 1-13 16,0 0 29-16,0 0 41 0,0 14 5 0,0 0 1 0,0 3-27 15,0 5-38-15,-14 2-5 0,0 2-24 0,1 3-11 0,-1 3-4 16,0 4-8-16,-2-1 8 0,3 1-17 16,-2-2 12-16,0 1 2 0,3 0-3 0,2-6 8 0,2 0-12 15,3-4 1-15,5-5-48 16,-3-4-93-16,3-3-110 0,0-6-131 0,0-2-96 0,13-5-54 16</inkml:trace>
  <inkml:trace contextRef="#ctx0" brushRef="#br0" timeOffset="36550.87">14479 6959 1664 0,'0'8'24'0,"0"3"46"0,0 2 29 0,0 3 29 15,0 2 20-15,13 1-20 16,-13 4-12-16,0 9-26 0,0 3-40 0,0 3-28 0,0 3-9 15,0 1 2-15,0 0-8 0,0 0 0 0,-13-2-7 0,13-2-5 16,-8-2 3-16,0-4-7 0,1-4-21 16,7-2-58-16,-7-4-56 0,7-4-60 0,0-4-73 0,0-1-36 15,0-2-41-15,0-4-71 16,0-2 89-16</inkml:trace>
  <inkml:trace contextRef="#ctx0" brushRef="#br0" timeOffset="36720.87">14549 7542 1688 0,'0'-6'45'0,"0"3"6"0,0 3 40 0,0 0 38 0,0 0 2 16,0 0 30-16,-11 0-32 0,-1 0-15 0,-1 14-34 0,-2-5-12 16,0-9-5-16,-3 8-16 0,-3-8-13 15,-4 0-18-15,-2 0-7 0,-1 0-11 0,-4 0 9 0,-2 0-12 16,0 0 3-16,1-9 4 16,3 9-76-16,6-11-40 0,3 2-73 0,4 3-98 0,4-1-38 15,6 1-77-15,7-1-119 16,0 1 91-16</inkml:trace>
  <inkml:trace contextRef="#ctx0" brushRef="#br0" timeOffset="36940.94">14553 7015 2035 0,'7'-18'29'0,"-1"2"26"15,-1 2 42-15,0 4 15 0,-5 0-15 0,0-2-16 0,0 5-8 16,0-1-1-16,0 1 32 15,-18 0 7-15,1-2-28 0,-1 1-17 0,1 1-42 0,-3-1-15 16,-1 3-5-16,-3 0 1 0,1 1-7 0,-3 0-10 0,2 1 10 16,-1 1-10-16,3 1-45 0,0 1-68 15,6 0-117-15,4 0-114 0,7 0-119 0,0 0-103 0,5 11 57 16</inkml:trace>
  <inkml:trace contextRef="#ctx0" brushRef="#br0" timeOffset="37270.89">14647 7345 875 0,'0'21'20'0,"0"-4"11"16,-9-1 29-16,9 1 43 0,0-2 10 0,0-3 38 0,-7 1 1 16,7 0 6-16,0 1-14 15,-5 0-41-15,5 0-14 0,-5 0-32 0,5-1-4 0,0 1 21 16,-3-5-3-16,3 1-9 0,0-2-10 15,0-3-33-15,0-1-10 0,0-4-9 0,0 0-4 0,0 0 2 16,13-11 2-16,-3-3-5 0,0 0-29 0,0-2-18 0,1 0-17 16,3-2-2-16,-1 0 29 15,3 1 10-15,-2 0 15 0,3 2 15 0,-1 2 2 0,0 1 2 16,-2 4 13-16,2 3 6 0,-5 5 28 16,0 0 26-16,-3 0 13 0,0 16 10 0,-3-1-19 0,-2 2-11 15,0 1-17-15,-3 2-22 16,0-1-13-16,0-1-11 0,0-3-3 0,0 0 0 0,0-4 1 15,0-2-19-15,0-1-55 0,0-5-88 0,0-3-104 0,0 0-136 16,0 0-101-16,0 0-13 16</inkml:trace>
  <inkml:trace contextRef="#ctx0" brushRef="#br0" timeOffset="37610.87">15001 7113 1918 0,'0'-10'2'0,"0"-3"4"16,0-1-6-16,16-3 2 0,-5-4-2 0,0-2 0 0,5 0 4 15,-3-3-10-15,2-1 4 0,3 1 31 16,-1 2 34-16,-1 4 13 0,1 4 2 0,-2 5-29 0,-1 7-30 15,-3 4 27-15,0 0 14 0,-3 12 19 0,-4 2 13 0,3 3 3 16,-2 0 16-16,2 2 5 16,-4-1-9-16,2 2-29 0,-2 0-31 0,1 0-31 0,-3 2-16 15,3-3 3-15,-4 1-10 0,0 0 9 16,0 1 5-16,0 2-9 0,1 0 4 0,1 1-4 16,-1 1 9-16,1 1 2 0,2 3 3 15,-1-1-24-15,-1 1 3 0,1 2-92 0,-1-3-98 0,-2 1-104 16,2-2-144-16,1-3-68 0,-2-2-68 0</inkml:trace>
  <inkml:trace contextRef="#ctx0" brushRef="#br0" timeOffset="37790.97">15450 7454 2403 0,'0'13'11'0,"0"-13"15"0,0 14 31 15,0-3 71-15,0 1 40 16,0-12 13-16,-12 9-26 0,-3 0-64 0,0-9-53 0,-6 7-29 15,-5-1 5-15,0-2-9 0,-6 1 2 0,0-2-2 0,-3 2-8 16,2-2 13-16,-3-1-12 0,7 1-5 16,1-2-57-16,4 2-116 0,4-1-98 0,5-1-139 0,9 2-122 15,6 1-115-15</inkml:trace>
  <inkml:trace contextRef="#ctx0" brushRef="#br0" timeOffset="39171.01">16895 11832 1464 0,'0'0'19'0,"-11"0"45"0,5 0 52 0,-1-11 33 0,1-2 18 16,0-1 13-16,6-2-19 16,-5 0 9-16,4 1 22 0,-3-1-29 0,4-4 2 0,0 1-21 15,0-5-28-15,0-3-18 0,0 0-16 16,0-2-14-16,0 0-21 0,0-5 27 0,14 3-20 0,-14-5-12 16,12-2 1-16,-3-4-41 15,2-5 8-15,-3-5 5 0,0-5-10 0,0-5 10 0,1-2-12 16,-1-4-6-16,4-1 6 0,-2-6-3 15,3 0 20-15,-2-3 5 0,3 0-7 0,-1 0 0 0,-1-1-3 16,0-2-13-16,-3-2 11 0,-1 1-10 0,-2-2-6 16,-2 1 16-16,-1-2-13 0,-2 3 18 15,1 0-21-15,0 1-4 0,-2 0-1 0,0 0-12 0,3 2 12 16,0 0 5-16,5 0 1 0,-2 2-6 16,4-1 3-16,4 1-2 0,0 2 2 0,3 3 15 0,1 4-10 15,2 2-3-15,-2 6 8 16,2 6-7-16,-3 4 2 0,-4 7 2 0,1 6-4 0,-2 6-3 15,-4 9 7-15,-4 6-2 0,1 4-5 0,0 4-2 0,-5 2-3 16,1 4 10-16,1 2 2 0,-2 0 6 16,0 0-3-16,0 0-5 0,0 0 2 0,0 0 1 0,0 0 2 15,0 0-3-15,0 0-2 16,0 0 8-16,0 0-6 0,0 0-4 0,0 0 4 0,0 0-12 16,0 0 8-16,0 0 7 0,0 0-5 15,0 0 10-15,0 0 57 0,-11 0 3 0,11 0 4 0,-11 0-1 16,1 11-58-16,-1-1-5 15,3-2-17-15,0 1 4 0,2-3 3 0,0 2-3 0,0-8 19 16,1 8-19-16,2-3 3 0,-1 0 3 0,1-5-11 0,1 3 45 16,-1-3 13-16,-1 0 19 0,4 0 19 15,0 0-32-15,0 0-13 0,0 0-18 0,0 0-17 16,0 0 0-16,0 0-8 0,12 0-3 16,0-11 14-16,-3 3-17 0,2 0 9 0,0-1 0 0,2-1-14 15,-2 0 25-15,0 1-20 0,3-1 1 16,-6-1 13-16,3 1-16 0,-2-1 11 0,1 2 5 0,-2-1-16 15,1 1 8-15,-2-1-3 0,-3 3 0 0,5 0 9 0,-5 0-9 16,2 4 6-16,2-1-3 16,-3 1 5-16,2 0 3 0,2 1-8 0,-1 1 0 0,1 0-11 15,3 0 6-15,2 0 5 16,-2-2-8-16,2 1 10 0,1-2-10 0,0 0 0 0,2 0 13 16,-2-4-7-16,0 4 12 0,-2-2-7 15,0-1-11-15,-3 1 14 0,1 0-12 0,-2-1 9 0,-1 1 10 16,1 1-18-16,0 1 5 0,-1-1-6 15,-2 1-7-15,2 1 10 0,0 3-2 0,-2-3 2 0,-1 3 0 16,1 0 3-16,-1 0-72 0,-1 0-70 0,-2 0-95 0,1 0-109 16,0 0-83-16,-3 0-37 15,2 0-24-15,0 0-9 0,-2 0 31 0,0 0-32 0,0 0 88 16</inkml:trace>
  <inkml:trace contextRef="#ctx0" brushRef="#br0" timeOffset="39401.01">17649 8169 1607 0,'0'0'30'16,"0"0"40"-16,0 0 47 0,10 0 45 16,-10 0 33-16,16 0-19 0,-7 0-3 0,2 0 3 0,-1 0-33 15,-1 0 1-15,4 0-21 16,-1 0-21-16,3 0-14 0,0 9-12 0,3 1-3 0,-2 2-27 16,-1 3-27-16,0 5-1 15,-6-1-21-15,-1 5 3 0,-3-1 10 0,-5 2-12 0,0-1 6 0,0-2-6 16,0 0-5-16,-19 0 2 15,1-1-12-15,1-1-63 0,-2-1-83 0,3-2-114 0,-2 0-115 16,-2-5-53-16,0 2-63 0,-1-1-92 0</inkml:trace>
  <inkml:trace contextRef="#ctx0" brushRef="#br0" timeOffset="40751.01">17369 6995 2316 0,'-6'0'43'0,"0"0"16"16,-2 12 12-16,3-12 57 15,2 0 15-15,3 0 13 0,0 0 36 0,0 0-10 0,0-10-22 16,0 10 23-16,0-11-29 0,0 11 0 0,0 0-40 0,0 0-44 16,0 0-13-16,0 0-52 0,0 0 0 15,0 11-5-15,0-1 0 0,0 2 5 0,0 1 13 16,0 1 3-16,0 3 13 0,0 5 17 16,10 0-9-16,0 5-2 0,2 0-22 0,-1 4-20 0,1 2 2 15,1 0-3-15,1 1-8 0,1 2 1 16,-1-3-12-16,0-2-74 0,2-2-103 0,-2-3-130 0,0-6-164 15,0-5-118-15,-1-3-89 0,0-3-63 0</inkml:trace>
  <inkml:trace contextRef="#ctx0" brushRef="#br0" timeOffset="40961.25">17709 7056 2579 0,'0'11'0'15,"0"-11"-7"-15,-12 14 2 0,12-5 1 0,-14-9 29 0,14 0 49 16,-12 0 31-16,0 0 13 0,4 13-24 0,-2-2-44 0,1 0-26 16,-2 5-13-16,1 2-6 0,1 2-12 15,1 4 7-15,0 4-2 0,0 1 4 0,2-1 5 0,-3 3-16 16,0-1-74-16,1-3-52 16,-1-3-34-16,3 1-55 0,-1-5-1 0,3-4-29 0,-3-2-57 15,1-1-52-15,3-6-81 0,0-3 62 16</inkml:trace>
  <inkml:trace contextRef="#ctx0" brushRef="#br0" timeOffset="41231.18">17894 6832 1745 0,'0'21'10'15,"-11"1"25"-15,2 6 14 0,9 4 47 0,-10 2 32 0,2 0 32 16,4 4 6-16,-4 2-26 0,3-1-32 16,2 1-63-16,-2-4-16 0,2-3-20 0,0-1-9 0,1-2-4 15,2-4-37-15,0-1-80 16,0-1-101-16,0-5-123 0,0-1-171 0,11-4-44 0</inkml:trace>
  <inkml:trace contextRef="#ctx0" brushRef="#br0" timeOffset="41431.01">18015 7491 2517 0,'-16'13'13'0,"6"0"38"0,1-1 62 16,-4-2 52-16,2 0 27 0,-3-3-15 15,0 0-51-15,-2-1-40 0,-5 0-37 0,2-2-30 0,-3 1-1 16,0-1-18-16,-2 0-13 0,2 1 21 0,1-3-18 0,-1-1-41 16,2-1-73-16,2 0-121 15,3 0-90-15,4 0-74 0,-1 0-27 0,3-9-42 0,9-1-62 16</inkml:trace>
  <inkml:trace contextRef="#ctx0" brushRef="#br0" timeOffset="41631.01">18089 6854 3081 0,'2'-1'-5'0,"-1"1"-2"16,2 0-2-16,-3 0 25 0,0 0 48 0,0 0 19 0,0 0-3 16,0 0-18-16,-19 0-42 0,2 0-25 15,-1 0 8-15,-2 0-11 0,1 0 6 0,-3 0-55 0,1 0-104 16,-1 0-91-16,5 0-132 15,0 0-77-15,0 0-40 0,3 7-89 0</inkml:trace>
  <inkml:trace contextRef="#ctx0" brushRef="#br0" timeOffset="41911.01">18002 7350 1893 0,'0'28'35'0,"0"-3"22"0,0-3 23 0,0-2 38 15,0-1 9-15,9-4 0 0,-9-3 25 0,0-4-18 0,0-3-13 16,0-2-30-16,0-1-50 16,0-2-18-16,10 0-34 0,-10 0 18 0,8-14 0 0,0 1-10 15,-2 0 3-15,2-2-16 0,2-1-5 16,2 2-7-16,-1-2-4 0,6 2 7 0,0-1 0 0,1 3 18 16,0 2 11-16,2 2 3 15,-1 1 21-15,-1 3 16 0,-1 4 9 0,-3 0-2 0,0 0 12 16,-2 0-14-16,-3 0 10 0,2 15 5 15,-6-1-9-15,1 2-12 0,-4 0-30 0,0 1-11 0,-1-1-16 16,-1 3 6-16,0-1 1 0,0-1-15 0,0-1-79 0,0-5-100 16,0 2-106-16,0-4-112 15,0 0-61-15,0-1-43 0,0-4-4 0</inkml:trace>
  <inkml:trace contextRef="#ctx0" brushRef="#br0" timeOffset="42481.06">18673 7161 1984 0,'0'-10'23'0,"0"-3"30"0,0 3 13 15,0-1 34-15,0 1 4 0,0-5-20 16,10-2-5-16,1 1-26 0,-1-2-29 0,4-1-9 0,2 0 5 15,5 0 16-15,0-1 34 0,0 3 5 0,5 1-5 0,-4 3-6 16,0 4-20-16,-1 2-2 16,-3 3-5-16,-3 4-23 0,-3 0-2 0,-1 0 11 0,-6 0 15 15,0 15 9-15,-5 0-2 0,0-1-10 16,0 0-16-16,0 0-11 0,-14 2 6 0,1 1-9 0,-3 2-7 16,2-3 9-16,-4 2-10 15,-2 1-4-15,6 0 7 0,-5 0 10 0,3 2-8 0,0-2 5 16,0 0 3-16,4 1-20 15,1-1 17-15,1-1 39 0,2-3 10 0,4 1 17 0,0-4-17 16,4-1-7-16,0-2 11 0,0 0 10 0,0-3-1 0,13-2-21 16,-2 0-25-16,2-2-21 0,1 0 11 15,0-2-13-15,5 0 5 0,-3 0-3 0,4 0 1 0,2-13 2 16,-2 2-3-16,0 2-7 16,2 0 3-16,-6 1-1 0,5 0-20 0,-7 3-64 0,3 5-106 15,0-7-137-15,-2 7-122 0,-2 0-105 16,-1 0-85-16,-1 0-3 0</inkml:trace>
  <inkml:trace contextRef="#ctx0" brushRef="#br0" timeOffset="42781.31">19186 7375 1393 0,'0'0'41'0,"0"0"13"0,0 0 27 16,0 0 20-16,0 0-10 0,0 0 14 16,0 0-5-16,0 0-4 0,0 0 14 0,0 0 22 0,0 0 14 15,0 0 27-15,0 0-28 16,-13 0-38-16,13 10-47 0,-15 2-37 0,15 2-26 0,-12 1 3 15,0 1 12-15,4 2-19 0,8 0 0 0,-10-2 4 0,1-1-4 16,5 0 12-16,-3-4-39 0,4-2-73 16,0 1-92-16,3-4-135 0,0-2-127 0,0-1-127 0,0 0 48 15</inkml:trace>
  <inkml:trace contextRef="#ctx0" brushRef="#br0" timeOffset="43341.34">19436 7022 1943 0,'-5'-9'61'0,"-3"2"60"0,2 2 40 0,1 1 84 15,2-1-21-15,0-1-16 16,1 2-4-16,2 0-60 0,0 1-31 0,0-3-43 0,0 0-36 16,0 0-24-16,0-1-12 0,0 4 11 0,12 0-4 0,-2-1 0 15,0-1-5-15,1 1-12 0,2-1-1 16,1-1 9-16,2-1 4 0,1 0 4 0,2-2-4 0,1 1-14 16,1 1 9-16,1-1 0 15,2 1 0-15,0 0 10 0,-2 1-3 0,3 2-9 0,-3 1 7 16,0 1 0-16,-2 2 0 0,-3 0 2 15,-4 0-9-15,-3 0 7 0,-3 0 2 0,-4 12-9 0,-1-2 27 16,-2 2-20-16,0 3-5 0,0 2 22 0,-18 1-17 0,4 2 15 16,-2 2-10-16,-3 0-15 15,0 2 12-15,-3 0-7 0,1-4 10 0,-4 1 5 0,3-4-17 16,1-2 17-16,4-4-3 0,0 0-5 16,7-2 8-16,2-3-15 0,3-1-7 0,5-1 7 0,0-1 10 15,0 1 0-15,13-2 2 16,1-2-12-16,4 3-4 0,2-3-6 0,1 0 13 0,6 0 2 15,-2 0 2-15,1 0-5 0,-3 0 13 0,2 0 0 0,-4 0-12 16,-2 0 7-16,-5 0-18 0,0 0 11 16,-4 0 4-16,-2 16-2 0,0 0 7 0,-8 4-16 0,0 0 4 15,0 2 12-15,0 0-12 16,-18 3 10-16,-2 0-17 0,2 0-20 0,-7-2-69 0,0 2-101 16,-2-2-72-16,-3 1-100 15,0-2-23-15,-3-2 1 0,1 0-17 0,2-4 1 0,2 1 25 0</inkml:trace>
  <inkml:trace contextRef="#ctx0" brushRef="#br0" timeOffset="44481.34">21485 10668 1761 0,'0'3'31'16,"0"-3"27"-16,0 0 42 0,0 0 38 0,0 0 23 0,0-18-8 16,0 2 24-16,0-3 2 0,0-5-26 15,0-2 25-15,0-7-23 0,0-3-8 0,0-5 23 0,0-3-22 16,0-2-39-16,0-4-13 16,0-1-32-16,0-6-23 0,0-4-3 0,0-6-17 0,0-3-21 15,0-8 10-15,0 0-2 0,0-3-3 16,0-4 8-16,0-2-18 0,0-4-5 0,0-2 4 15,14-1 1-15,2 0 5 0,-2-3 5 0,-1 0 1 0,3 3-12 0,-2 4 12 16,3 6 1-16,-1 6 4 16,-2 9 2-16,1 6-13 0,1 10-6 0,-4 8 4 0,2 8 2 15,-2 4 2-15,-2 10 11 16,0 4-15-16,-2 4 4 0,2 5 19 0,-3 0 3 0,1 2 15 0,-1 1-5 16,-1 1-21-16,2 0-11 15,-4 0 3-15,3 3 1 0,-2-1 47 0,1-2 8 0,0 4-13 16,0-1 3-16,2 1-38 0,2 2-8 15,-1 0 11-15,4 0-16 0,3 0-5 0,1 0 10 0,2 0-13 16,2 11 6-16,3-11 4 0,-1 0-4 0,2 0-12 0,2 0 19 16,-3 0-7-16,3 0-17 15,2 0 33-15,1 0-22 0,0 0-3 0,-2-11 11 0,2 1-8 16,2 0 0-16,1 3 10 0,-1-3-2 16,1 0-26-16,-1 1 10 0,-1 1-43 0,-1-1-74 0,0 3-81 15,-1-2-117-15,-6 0-93 16,-2 3-58-16,0-1-64 0,-6 2-40 0,-2 0-49 0</inkml:trace>
  <inkml:trace contextRef="#ctx0" brushRef="#br0" timeOffset="44711.39">22386 7953 2247 0,'0'14'6'0,"15"0"-4"0,4 2 1 0,-1 0 7 0,2 2 40 16,3 4 27-16,-1-1 39 15,-1 1 59-15,-1 4 0 0,1-1 41 0,-3 2 1 0,-1 2-5 16,-4 2-26-16,-3 2-57 0,-2 1-44 0,-1 3-57 0,-7 1-20 16,0 3-3-16,0-3-2 0,-19-1-16 15,1-4 3-15,-2-2-1 0,-4-4-34 0,2-4-42 0,-3-3-78 16,-2-5-109-16,-2-2-71 16,1-4-90-16,0-3-61 0,1-1-89 0,4-5-9 0</inkml:trace>
  <inkml:trace contextRef="#ctx0" brushRef="#br0" timeOffset="44961.6">22739 7631 1901 0,'-10'-13'4'15,"10"-1"36"-15,0 2 31 0,0 2 50 0,0 0 38 0,0 1-16 16,0 2 32-16,0 0-32 0,0 7-13 0,18 0-15 0,-6 0-41 16,6 15-8-16,1 3-10 0,5 4 1 15,-1 6-21-15,0 3-7 0,0 5-20 0,1 1-11 0,-2-1-1 16,-3 1-4-16,-2-2-55 16,-2-2-75-16,0-5-83 0,-3-2-106 0,-3-4-93 0,-1-7-59 15,-2 0-111-15,-1-4 89 0</inkml:trace>
  <inkml:trace contextRef="#ctx0" brushRef="#br0" timeOffset="45191.35">23248 7499 2204 0,'5'0'6'0,"1"0"-2"16,-1 0 1-16,3 10-1 0,-5 3-8 15,-2-2 19-15,3 3 26 0,-4 2 27 0,0 0 16 0,0 2-12 16,0 0-14-16,-16 2-30 15,16-1-12-15,-14 3-2 0,0-1-19 0,1 2 7 0,1 0-4 16,-1 1 2-16,1 0 11 0,-3 1-7 0,0 1-4 0,0 0-2 16,2-1-9-16,-3 1-2 0,3-1 11 15,2-2-58-15,0-4-68 0,5-1-82 0,1-6-95 0,2 0-35 16,0-4-29-16,3-2-51 16,0-3 76-16</inkml:trace>
  <inkml:trace contextRef="#ctx0" brushRef="#br0" timeOffset="45491.35">23405 7654 905 0,'1'0'48'0,"1"0"49"0,-1 0 33 15,3 0 42-15,-3 0-33 0,2 0-26 0,-3-10-4 0,2 10-24 16,2-8 8-16,-4 8-10 0,0 0-35 0,0-6-15 0,0 6-14 16,0 0 6-16,0 0 35 15,0 0 33-15,0 0 21 0,0 0-9 0,-10 0-21 0,10 14-24 16,-13 1-20-16,5 2 7 0,-3 1-6 16,11 6-10-16,-8 0-13 0,3 2-9 0,5 1-2 0,-6 2-5 15,1 1 1-15,1-2-6 16,0 3-37-16,3-1-58 0,-1-1-67 0,2-2-94 0,0-2-67 15,0 0-31-15,0-2-60 0,0-2-27 0</inkml:trace>
  <inkml:trace contextRef="#ctx0" brushRef="#br0" timeOffset="45681.39">23509 8099 1959 0,'-14'12'-4'0,"0"1"-3"0,2-5 20 0,1 4 31 0,-3 0 24 16,3-4 34-16,-5 2-13 15,0-2-20-15,-2 2-15 0,-2-3-27 0,1-1-10 0,-2-3-4 16,-2-3-4-16,3 0-13 0,-1 0-7 0,0 0-29 0,3 0-63 16,0-15-70-16,2 1-93 0,4 1-92 15,1 3-76-15,4-2 0 0</inkml:trace>
  <inkml:trace contextRef="#ctx0" brushRef="#br0" timeOffset="45841.63">23526 7628 2110 0,'-15'15'6'0,"0"-1"-4"0,0 3 1 15,0-2-3-15,-2 1-7 16,1-3 7-16,-3 0 4 0,1-3-1 0,-2-4 5 0,-2-6-6 16,1 6-8-16,-1-6-24 0,3 0-70 15,2 0-89-15,0 0-94 0,4 0-110 0,0 0-44 0</inkml:trace>
  <inkml:trace contextRef="#ctx0" brushRef="#br0" timeOffset="46141.34">23449 8176 1632 0,'-10'23'-7'0,"10"-5"5"16,-8-4-2-16,8-4-4 0,-8-2 12 0,8-8 4 0,0 0-4 15,0 0-2-15,0 0-4 16,0-12-8-16,0-1 4 0,0-1 12 0,0-3 0 0,0 0-20 16,0-2-12-16,0 1-18 0,16 1-2 0,-2-1 23 0,1 5 7 15,-1-2 2-15,5 4 10 0,0 2 8 16,0 2 48-16,1-1 36 0,2 1 31 0,-2 5 7 0,0 2-25 16,-1 0-5-16,-1 0-27 15,-3 11-7-15,-2 2 24 0,-5 3 7 0,0 1-4 0,-5 3-4 16,-3 3-41-16,0 2-31 0,0 0-2 15,0 3-15-15,-13-1-10 0,2-3 3 0,0-3-80 0,0-3-74 16,2-5-71-16,-1-2-114 0,-1-3-62 0,3-3-61 0</inkml:trace>
  <inkml:trace contextRef="#ctx0" brushRef="#br0" timeOffset="46481.34">24360 7554 2110 0,'8'-10'-11'0,"2"-1"3"16,0 0 6-16,0 2 2 15,0-1 10-15,2 1-8 0,-4 1 3 0,-4 2 40 0,-4 1 48 16,0 5 37-16,0 0 21 0,-12 0 0 15,-4 16-22-15,2 2-24 0,-4 2-28 0,1 5-39 0,-4 2-24 16,5 2 0-16,-6 0-3 0,4 0-6 0,-2 0 2 0,1 0-12 16,3-4 0-16,4-1 15 15,4-3-12-15,3 0 6 0,5-5-6 0,0-2-10 0,0-1 12 16,13-5 3-16,3-2-3 0,1-2-3 16,4-4-82-16,-1 0-53 0,3 0-64 0,0 0-67 0,2-17-12 15,0 3-28-15,0 2-12 16,-3-3-39-16,1-1 0 0,-1 0 36 0</inkml:trace>
  <inkml:trace contextRef="#ctx0" brushRef="#br0" timeOffset="46651.35">24579 7582 1551 0,'0'-7'44'0,"-16"2"56"15,2 2 61-15,1 3 87 16,0 0 19-16,0 14 29 0,0-2 16 0,2 5-50 0,1 5 4 16,0 3-48-16,-2 7-27 0,1 3-25 15,4 4-56-15,-1 4-39 0,0 4-35 0,1 4-7 0,2 1-13 16,1 2 11-16,2-1-19 15,2 0-6-15,0-3 1 0,0-6-9 0,0-1-54 0,0-2-92 16,0-4-129-16,0-6-164 0,13-4-108 0,-13-3-93 0,8 0-143 16,-8-2 140-16</inkml:trace>
  <inkml:trace contextRef="#ctx0" brushRef="#br0" timeOffset="49271.34">20807 4378 2723 0,'-13'0'-3'0,"13"0"12"15,-8 0 67-15,8 0 30 0,-9 0 50 16,-1 0 7-16,1 0-46 0,-2 0-9 0,-7 0-17 0,1 0 17 16,-7 0 7-16,-3 0 32 0,-3 0-10 0,-5 10-29 0,-3 0-20 15,-6 1-51-15,-2-3-5 16,-6 2 13-16,-6-2 22 0,-5-1 37 0,-6 1-6 0,-6-2-3 16,-5-6 15-16,-10 0-12 0,-8 0 17 15,-9 0 7-15,-10 0-42 0,-9 0-37 0,-9-15-8 0,-9 1-27 16,-9-3 1-16,-7-2 11 15,-6-2-17-15,-8-3-12 0,-3 1 33 0,-1 0 8 0,0-1 0 16,-2 1 32-16,3 2-7 0,0 2-13 0,4 2-8 0,1 5-24 16,8 1-21-16,5 5 12 15,6 4 6-15,6 2 3 0,5 0-3 0,12 0-21 0,7 0 5 16,8 0 10-16,7 13-9 0,4-13 21 16,6 8-6-16,5-8-15 0,4 10 3 0,6-10 3 15,10 8-3-15,6-2 0 0,5 0 15 16,13-2-24-16,7 2 12 0,10-3 15 0,12 2-21 0,8-1 3 15,12 0-47-15,0 0-102 0,0-1-123 0,22 1-132 0,4-4-138 16,4 0-146-16,4 0-128 0,6 0-186 16</inkml:trace>
  <inkml:trace contextRef="#ctx0" brushRef="#br0" timeOffset="49891.34">20626 4134 1369 0,'-17'-2'37'0,"4"-1"37"0,1 2 45 0,4 1 39 15,2 0 11-15,1 0-6 16,5 0-6-16,0 0-12 0,0 13-36 0,0-1-1 0,0 1 11 16,14 0 21-16,0 0 10 0,1 4-5 0,2-1-44 0,-1 1-29 15,1 4-5-15,-1 5-9 0,-2 2 5 16,1 3 18-16,-6 3-7 0,-5 3 4 0,-4 1-3 0,0-1-25 16,0 1 9-16,0-3-11 15,-17-2-9-15,1-3-9 0,-6-1-14 0,4-6 4 0,-3-2-12 16,-3-2 3-16,-3-5-1 0,4 0-23 15,-6-4 18-15,1-3-71 0,-1 0-97 0,-1-3-142 0,3-4-179 16,-1 0-106-16,-2 0-128 0,3 0-1 0</inkml:trace>
  <inkml:trace contextRef="#ctx0" brushRef="#br0" timeOffset="50751.34">12520 4163 3081 0,'-14'-4'49'15,"3"2"59"-15,0 2 58 0,5 0 39 16,-1 10 6-16,-1 8-34 0,-1 2-59 0,-1 7-15 0,-1 4-48 16,-1 7-16-16,2 3 22 0,4 7-13 0,-1 0 1 0,3 2-4 15,2-2-26-15,1 2-14 16,1-2-16-16,0-6 6 0,0-5 13 0,0-3-13 0,0-5 8 16,0-7-93-16,0-5-63 0,0-6-36 15,0-6-91-15,0-5-3 0,0 0-51 0,-10-16-15 0,10-3 19 16,-10-5 30-16,10-8 66 15,-7-1 44-15,7-6 71 0,0-1 56 0,0-2 35 0,0-2 26 16,0-1 0-16,0 1 2 0,14 1 2 0,-1 1 8 0,4 2 36 16,-1 2 57-16,3 3 71 0,0 7 68 15,-2 4 7-15,2 5 3 0,0 6-43 0,0 5-43 0,-2 8-12 16,-1 0-16-16,1 0-10 16,0 21 1-16,1 0-18 0,-2 3-31 0,-2 4-15 0,-1 1-35 15,-2 2-22-15,-3 2 2 0,-3-4-10 16,-2-3 0-16,0-2-75 0,1-8-85 0,-3-2-127 0,-1-3-130 15,0-11-61-15,0 0-61 16,0 0-40-16,0 0 24 0</inkml:trace>
  <inkml:trace contextRef="#ctx0" brushRef="#br0" timeOffset="50941.4">12908 4088 3025 0,'6'-1'11'0,"3"1"6"0,-2 0 18 16,-3 0 43-16,0 12 22 0,-1-12 24 15,-3 14-10-15,0 1-31 0,0 0-19 0,0 2-29 0,-21 1-3 16,2 0-7-16,-3 2-18 0,0-1 1 0,0 1-11 0,-2 0-9 16,2-3-6-16,1 2-46 15,-1-2-75-15,2-4-91 0,5 1-94 0,-2-1-65 0,4-2-22 16,1-4-18-16,2 3-26 0,4-10-30 16</inkml:trace>
  <inkml:trace contextRef="#ctx0" brushRef="#br0" timeOffset="51111.34">12818 4223 2204 0,'10'0'65'0,"-3"0"24"0,-1 0 18 0,-3 12 50 16,-3 1-15-16,0 3 0 0,0 4 5 0,0-1-18 0,0 6-34 15,0 1 6-15,0 5-11 16,13 3-20-16,-13 4-6 0,0 5-25 0,11-1-12 0,-11 1-12 16,11 0-13-16,-11-5-29 0,0 1-70 15,8-3-95-15,-8-4-135 0,0-3-130 0,0-3-73 0,0-1-82 16,0-3 20-16</inkml:trace>
  <inkml:trace contextRef="#ctx0" brushRef="#br0" timeOffset="51591.35">13137 4729 2102 0,'6'0'21'0,"-3"0"4"0,-3 0 1 0,0 0-5 0,0 0 1 15,0 11 23-15,0-11 14 0,-18 10 3 16,3-10-20-16,-2 7-25 0,-1 1-10 0,1-8-7 0,-2 11 0 15,3-3-5-15,-1 0-6 16,1 4 11-16,2-2 5 0,4 1-34 0,2-4-27 0,2 3-38 16,6-4-39-16,0 0 3 0,0-1 7 0,0-1 24 0,13-3 25 15,-2-1 23-15,3 0 27 0,0 0 22 16,0 0 0-16,1-11 12 0,2 0-4 0,-1 1 10 0,3-2 41 16,-2 1 15-16,1-1 31 15,-3 3 7-15,1 1-7 0,-2 2 12 0,-1 6 4 0,-5 0-26 16,1 0-25-16,-1 0-24 0,-1 0-20 15,-1 0 46-15,-3 14 38 0,3-1 22 0,1 1-11 0,-2 5-19 16,-1 0-20-16,3 4-14 0,-2-2-4 0,1 2-36 0,-2-2-19 16,-2-1-9-16,0-3 6 15,-2-4 6-15,0-1 0 0,0-5-17 0,0-3 2 0,0-1 3 16,0-3 4-16,0 0 10 0,0 0-7 16,0 0-8-16,0-10-4 0,0 0 5 0,0-3 2 0,0 1 10 15,0 0-3-15,9-2-7 16,2 2 0-16,-3-2-5 0,2 3 14 0,-1 2 27 0,5-1 11 15,-1 4 11-15,1-2-4 0,-1 2 0 16,2-1 5-16,0 3-14 0,-3-4-5 0,1 2-28 0,-3-1-9 16,1 1 2-16,-3 2-15 0,-2 1 17 0,1 0-14 15,0 3-8-15,-4 0 22 0,2 0-19 16,-2 0 4-16,2 0-7 0,-2 0-61 0,2 10-65 0,-2-10-112 16,3 9-124-16,-1-9-85 0,-2 0-106 15,0 8-95-15,-1-8 123 0</inkml:trace>
  <inkml:trace contextRef="#ctx0" brushRef="#br0" timeOffset="52071.39">13723 4814 1168 0,'0'0'27'0,"0"0"29"16,0 0 54-16,0 0 20 0,0 0 20 15,0 0-9-15,0 0-32 0,0 0 12 0,-12 0-44 0,4 0-13 16,-2 0-17-16,-2 0-37 15,-1 12 3-15,-1-2-9 0,-2 2-2 0,2 0 9 0,0 1-17 16,-2 2 6-16,3 0-9 0,3-3 3 0,-2 1 12 0,6-2-2 16,1 1 9-16,5-2-15 0,0-1 0 15,0-1 2-15,0-4-4 0,0 0 2 0,16-2 2 0,0-2-3 16,-4 0 6-16,4 0 7 16,-2 0-5-16,2-12-3 0,0 0 30 0,0 1 25 0,-2 0 13 15,0-1 10-15,-1 1-34 0,-1-2-28 16,0-2 2-16,-1 2-9 0,1-2 25 0,-2 1 7 0,-1 1-14 15,2 3 4-15,-3 1-23 16,0 3-4-16,0 4 1 0,0-2-14 0,-2 4-4 0,-1 0 4 16,1 0-11-16,-1 11 14 0,1 1-3 0,-1-4-36 0,0 4-34 15,0 0-63-15,1 0-48 0,-3-3-56 16,3 0-38-16,-3-2-47 0,-3-7-39 0,2 0-25 0</inkml:trace>
  <inkml:trace contextRef="#ctx0" brushRef="#br0" timeOffset="52371.38">13883 4482 2196 0,'0'-9'45'16,"0"9"13"-16,0 0 25 0,0 0 10 15,0 11-38-15,0 6 21 0,0 4 7 0,15 4 29 0,-15 1 32 16,13 4-31-16,-13 1 7 16,9 1-9-16,-9 1-24 0,6 3-6 0,-6 2-37 0,0-2-34 15,0-4-15-15,0-1 5 0,0 0-3 16,0-5 6-16,0-2-8 0,0-5-12 0,0-5-5 0,-10-2-33 15,10-5-36-15,0-2-34 16,0-5-64-16,0 0 7 0,0 0 12 0,0 0 3 0,10 0 44 16,5-12 19-16,0 0 14 0,2 5 43 0,2-2 24 0,2 0 3 15,-1 2 20-15,-2 1 5 0,-1 6 14 16,-2-4 15-16,-5 4-5 0,-2 0-3 0,-1 0-22 16,-7 0 0-16,0 0-6 0,0 0-4 15,0 12 10-15,0-2-10 0,-15 0-18 0,1-2-64 0,-2-8-65 16,-3 10-75-16,-4-3-65 0,2 1-29 15,-1-4-22-15,2-4 23 0</inkml:trace>
  <inkml:trace contextRef="#ctx0" brushRef="#br0" timeOffset="52691.56">14231 4890 1292 0,'10'-5'3'0,"-3"4"-1"16,-2-2 0-16,-5 3 27 0,0 0 36 0,0 0 16 0,0 0 6 15,0 0-17-15,-14 10-36 0,14-10-15 16,-14 15 3-16,1-4-10 0,-1 2-12 0,-1 1 8 0,1-2-10 16,1 2 2-16,3-2 7 0,0 0-5 0,2-2 8 0,-1-1-17 15,6 0 11-15,3-2-2 16,0-1-18-16,0-2 16 0,0-2-18 0,15-2 4 0,-3 0 8 16,1 0-8-16,0 0 12 0,5-10-4 15,-4 1 6-15,3 9 4 0,-2-13-4 0,3 2-4 0,-1-2 8 16,-2 3 2-16,1 0-2 15,0 1 16-15,-2 1 8 0,2-1 24 0,-5 4 11 0,1 5-14 16,-4 0-18-16,2 0-22 0,-4 0-13 0,2 0 6 0,-2 0 4 16,-1 13-8-16,-2-1 4 0,2-12-6 15,-1 11-11-15,-3-3-20 0,1-8-47 0,-1 7-61 0,-1-7-55 16,0 0-52-16,0 0-67 16,0 0-20-16</inkml:trace>
  <inkml:trace contextRef="#ctx0" brushRef="#br0" timeOffset="52991.37">14406 4628 1876 0,'0'-8'29'0,"10"1"36"0,-10 3 17 0,10 2 26 0,-10 2-21 15,9 0-25-15,-3 10-7 0,-6 9-5 16,3 2 5-16,-3 0 38 0,5 4 32 0,-5 2 16 0,4 4-1 16,0 6-34-16,1 0-29 15,-2 0-44-15,0 2-19 0,-3 2-11 0,0-2-3 0,0-3 2 16,0-4 3-16,0-5-5 0,0-3-12 15,-15-5 5-15,15-3 4 0,-12-6 1 0,12-2-31 0,-11-2-58 16,11-6-53-16,-7 0-16 0,7 0-16 0,0 0 22 0,0-12 49 16,0 0 16-16,0-1 35 15,0-2 31-15,17 2 6 0,-4 0 8 0,2 0 11 0,1 2 9 16,-2 1-4-16,2 4-16 0,0 2 5 16,-2-1-9-16,2 5 6 0,-3 0-3 0,2 0-32 15,0 0-35-15,0 0-49 0,-2 0-63 16,1 12-39-16,-1-1-45 0,1-11-45 0,-1 11-13 0</inkml:trace>
  <inkml:trace contextRef="#ctx0" brushRef="#br0" timeOffset="53421.78">14889 5070 1032 0,'4'-5'28'0,"-1"5"1"16,1-5 7-16,-4 2 21 0,0-1-19 15,0-1 24-15,-16 0 38 0,2 1-6 0,-2 0 3 0,0 3-19 16,-3 1-37-16,2 0-15 15,-1 0-6-15,0 0-9 0,2 13-5 0,0-3-2 0,3 3-6 16,3-1 6-16,3-2 2 0,2 0-2 0,0-1 0 0,5 2 2 16,0-5-4-16,0 1 4 0,0-2-10 15,0-1-2-15,0-4 0 0,17 0 4 0,-4 0 8 0,1 0-2 16,-1 0-4-16,2 0-2 16,0-13-2-16,4 2 18 0,-3 2 32 0,3 1 16 0,-3 8 19 15,1-7 1-15,-1 7-19 16,-2 0-14-16,-1 0-17 0,-2 0 6 0,-2 0 1 0,-1 0 15 0,0 10 18 15,0 1-13-15,-3 0-4 0,1-1-29 0,-3 1-10 0,-1 1-5 16,1 0-2-16,-3-1 9 16,0 0-2-16,0-2-12 0,0-2-6 0,0-1 0 0,0-1 4 15,0-4 29-15,0-1 21 0,0 0 11 16,0 0-6-16,0 0-32 0,0 0-18 0,0 0-9 0,13-8-5 16,-13 8 9-16,14-9 10 15,2 1-10-15,-5 2 0 0,3-1 3 0,2 0-10 0,-2 1 12 16,4 0 4-16,0-1-6 0,3 1 2 15,1 1 4-15,0-2-8 0,2 2 6 0,2 4 0 0,0 1-25 16,1 0 13-16,2 0-10 0,1 0-1 0,-2 16 12 0,2-3-3 16,-3 2-22-16,-3-2-74 15,0 1-110-15,-1-3-130 0,-3 0-139 0,-2-1-139 0</inkml:trace>
  <inkml:trace contextRef="#ctx0" brushRef="#br0" timeOffset="55951.37">21228 4363 441 0,'0'0'0'0,"0"0"10"0,0 0 18 0,12 0 8 16,-12 0 16-16,0 0 5 15,10 0-8-15,-10 0 11 0,0 0-3 0,0 0-2 0,0 0-20 16,0 0-11-16,0 0-16 0,0 0-10 15,0 7 17-15,0-7-8 0,0 0-5 0,0 0-4 0,0 0-3 16,0 0 8-16,0 0 24 0,0 0 16 0,0 0 15 16,0 0 6-16,0 0-1 0,0 0-17 15,0 0-11-15,0 0-8 0,0 0-8 0,0 0 11 0,0-5 5 16,0 5 4-16,0-5 21 0,0 5-13 16,0-3-5-16,0 0-10 0,0 3-22 0,0-1 12 0,0 1 2 15,0 0 9-15,0 0 13 16,0 0-5-16,0 0 6 0,0 0-3 0,0 0-3 0,4 0 3 15,-4 0-5-15,0 0-10 0,0 0 1 0,0 0 6 0,0 7 0 16,0-7 0-16,0 0-19 0,0 6-13 16,0-6-6-16,0 4 0 0,0-4 8 0,0 0 1 0,0 5-10 15,0-5 8-15,0 0-10 16,0 0 1-16,0 0 10 0,0 0-10 0,0 0 11 0,0 0-1 16,0 0-12-16,0 0 14 0,0 0-4 15,0 0-6-15,0 0 15 0,0 0-2 0,0 0 0 0,0 0 4 16,0 0 0-16,0 0-6 15,0 0-7-15,0 0 0 0,0 0-11 0,0 0 0 0,0 0 3 16,0 0-9-16,0 0-28 0,0 0-37 0,0 0-45 0,0 0-17 16,0-10 1-16,0 2-8 0,0 8 38 15,8-11 20-15,-8 3 30 0,0 2 42 0,0 0 3 0,0 1 13 16,0 1 1-16,0-2 0 16,0 2 13-16,0 0-7 0,0-3-2 0,0 2 21 0,0-1 42 15,13 0 22-15,-13 0 32 0,0 0 20 16,11 3-33-16,-11 2 9 0,8-1-9 0,-8 2 2 0,0 0 12 15,0 0-27-15,0 0-9 0,0 0-29 0,0 16-20 0,0-1 12 16,0 3-7-16,0 2 3 16,-10 4-7-16,10 4-14 0,0 3 17 0,-8 6 11 0,8 1 14 15,-5 3 25-15,5 1-26 16,0 0-17-16,0 4-16 0,0-2-13 0,0-2 9 0,0 1 11 16,0-2 6-16,0-1-12 0,0-5 2 15,0-3-21-15,0-3-3 0,0-8 1 0,0-2-13 0,0-7 11 16,0-4 2-16,0-8-5 0,0 0 2 15,0-12-19-15,0-3 7 0,0-5-2 0,0-8 4 0,-12-6 13 16,12-5-15-16,0-6-5 0,0-3-2 0,0-4 10 0,0-2-10 16,16-1 17-16,0-4-12 15,4 4-10-15,5-2 15 0,1 3-8 0,2 2 15 0,-1 6 2 16,3 3-7-16,0 6 5 16,-4 8-10-16,-3 5 0 0,-1 10 5 0,-3 4-2 0,-3 10 7 0,-5 0-5 15,-3 0 4-15,1 19-8 16,-5 1-1-16,-1 0 10 0,-2 1-3 0,-1 2 0 0,0-2-4 15,0 2 2-15,0-3-5 0,-12-1 5 0,12-2 7 0,-16 1-11 16,3-4 1-16,2-1 6 16,2-1-8-16,1-4 12 0,8 2-5 0,-8-3 1 0,8 0 6 0,0-1-9 15,0-2-9-15,0 2-25 16,0-3-8-16,0 2 9 0,17-3 16 0,1 3 17 0,-1-1 5 16,0-1-17-16,1-3-2 0,3 0 12 15,-3 0 4-15,-2 0 3 0,3 0-3 0,-6 0-16 16,-1 0 3-16,-4 0-1 0,-3 12 12 15,-5 1 9-15,0 3-11 0,0 2 16 0,0 3-7 0,-22 1-5 16,3 0 1-16,-3 3-3 0,-2-5 0 0,-2 4 9 0,-3-4 12 16,-1-1-16-16,0-3-38 0,0-1-87 15,-2-1-55-15,2-4-65 0,0-3-22 0,8 2 11 0,1-5-29 16,1 0 6-16,6-2-34 16,6-2-14-16,8 0-18 0</inkml:trace>
  <inkml:trace contextRef="#ctx0" brushRef="#br0" timeOffset="56421.43">21703 4597 1583 0,'27'-13'67'0,"-5"1"46"16,0 3 35-16,-4 5 18 0,-6 2-60 0,0 2-47 0,-2 0-33 15,-1 0-19-15,-6 0 28 0,-3 0 19 16,0 10 3-16,0-10 8 0,-13 11-34 0,1-11-20 0,-1 10-4 16,-6-3-10-16,3 1-3 15,-5-4 12-15,3 4-2 0,-3-1 1 0,4-1-1 0,-3 0-6 16,3-2 0-16,4 3 6 0,1-2 3 15,4-1-12-15,1 1-1 0,7-1 1 0,0-2 5 0,0-1 7 16,0 0 2-16,13-1-14 0,1 0 3 0,1 0 4 0,2 0-10 16,1 0 19-16,0-13-13 15,2 1-7-15,-2 4 13 0,3-3-6 0,-3-2 6 0,-1 3-2 16,-1-1 0-16,-1 1-15 0,-2 2 4 16,-1 0 14-16,-2 4-9 0,-3 4 28 0,-3 0 14 0,1 0 18 15,-4 0 41-15,-1 17-6 16,0 2 0-16,0 1-26 0,0 3-21 0,0-1-14 0,0 0-13 15,0 1-13-15,0 0-4 0,0-3 0 0,-14-2-2 0,6-4 9 16,0-2-10-16,1-2-1 0,0-3-10 16,-1-2 9-16,3-5 10 0,1 0-3 0,-2 0 12 0,3 0-9 15,-1-14-5-15,4 0 7 16,0 1-7-16,0-3 0 0,0 0-7 0,0 1-9 0,17-1 13 16,0 1 3-16,1-1 0 0,-2 2 14 15,3 1-7-15,2 0-2 0,-2 6-5 0,1-1-7 0,1 6 0 16,-2 2-2-16,0 0 13 15,-2 0-6-15,1 10 4 0,-6 3-7 0,2 1 5 0,-1-1 7 16,0 0-11-16,-5 1 2 0,-2 0-3 0,-1-4-13 0,0 1-108 16,-4-5-62-16,2 1-105 0,-1-3-69 15,-2-4 15-15,0 0-40 0,0 0-13 0,1 0 9 0</inkml:trace>
  <inkml:trace contextRef="#ctx0" brushRef="#br0" timeOffset="56751.34">22252 4601 1393 0,'13'-9'59'0,"3"2"31"15,-2 2 50-15,-2 1 41 16,2 4-40-16,-2 0-26 0,-6 0-53 0,3 0-41 0,-7 0-15 16,-2 0 0-16,0 0 3 0,0 0-1 0,0 0-10 0,-21 0-4 15,3 0 4-15,-2 0-2 0,0 0 6 16,-4 0 4-16,2 0-61 0,-2 0-42 0,4 0-52 0,2 0-41 16,-1 0 17-16,7 0 14 15,1 0 28-15,4 0 4 0,3 0 39 0,4 0 32 0,0 12 22 16,0 0 30-16,16-1 17 0,-2 2 26 15,2-1 34-15,2-2 30 0,0-2 42 0,-1 1-11 0,-1 0-13 16,-2 3-7-16,2 2-38 0,-6 1-11 0,-1 2 10 0,-4 6-2 16,-1 2-17-16,-4 2 1 15,0 0-23-15,0 2-19 0,0 0 4 0,0 1-15 0,0-2-2 16,0 2-4-16,-10-3-4 0,10 2 8 16,0-2 4-16,-10 0-4 0,10 1 2 0,-8-2-4 0,8-1-8 15,-11-2 8-15,5-2-9 16,-1-3 12-16,-1-3 1 0,-2-4-15 0,-2-3-41 0,-2-8-79 15,1 0-75-15,-4 0-66 0,1-11-63 0,1-3-47 0,-1-4 42 16</inkml:trace>
  <inkml:trace contextRef="#ctx0" brushRef="#br0" timeOffset="56921.71">22195 4559 1559 0,'14'-23'24'0,"0"4"22"0,-1 3 17 15,0 3 12-15,-1 4-26 0,0 2-33 0,-4 0-12 0,-2 7-18 16,-2 0 6-16,-4 0 16 0,0 0-12 0,0 0 8 0,0 0-32 16,0 9-53-16,-14 1-47 0,14-2-74 15,-12 3-39-15,12-3-16 0,-10-1-47 0,10 3 51 0</inkml:trace>
  <inkml:trace contextRef="#ctx0" brushRef="#br0" timeOffset="57381.34">22503 4615 1222 0,'5'0'11'0,"-2"0"13"0,-3 0-5 0,3 0 32 0,-3 0 37 16,0 0 11-16,0 0 35 0,0 0-6 0,-12 0-46 0,-2 0-25 15,2 0-26-15,-3 14-22 0,0-1-7 16,-2 2-2-16,3 0 8 0,-5-2-1 0,4 1 1 0,2 0 7 16,-2-2-22-16,3-2 14 15,4-2-1-15,1 0-10 0,2-2 12 0,5-3-14 0,0-3-3 16,0 0 11-16,0 0 0 0,0 0 0 15,16 0 7-15,2 0-9 0,-4 0-6 0,2 0-1 16,1 0 1-16,2 0 8 0,-2-9 2 0,3 9-4 0,-2-13-4 16,2 2 2-16,-2 1 11 0,-2 4 43 15,-3 6 5-15,-3 0 11 0,0 0-4 0,-3 0-38 0,-1 0 19 16,-3 0 3-16,1 0-6 0,-3 14 8 16,2-4-24-16,-1 0-13 0,2 2 5 0,-1 1-14 0,1 1 0 15,-4 0 1-15,3 1-10 16,-1 0 14-16,-2-1-9 0,0-1-7 0,0-2-1 0,0-2-3 15,0-4 9-15,0 1 6 0,0-3 9 0,0-3-13 0,0 0 5 16,0 0-8-16,0 0 6 0,0-11 1 16,0-1-6-16,0 0 0 0,0-2-5 0,0 2 5 0,0-1 6 15,0 1 0-15,0 1-1 16,0 3-3-16,11 2 0 0,1 0 4 0,1-1-10 0,-1-1-1 16,3 4 3-16,-2-2-3 0,2-1 7 15,1 1 11-15,0 1-11 0,-2 2-4 0,2 3 1 16,-2 0-10-16,0 0 4 0,-1 0-34 15,-2 0-31-15,0 10-44 0,-1-10-70 0,-1 0-35 0,-3 11-66 16,-1-11-67-16,0 0-55 0,-2 0 54 0</inkml:trace>
  <inkml:trace contextRef="#ctx0" brushRef="#br0" timeOffset="58071.34">22919 4654 1785 0,'0'13'10'0,"0"-1"4"0,0 1 3 15,0 4 24-15,0 0 18 16,8-1 1-16,-8 3 7 0,0 4-29 0,0-2-25 0,0 2-9 16,0-2-6-16,0 0 2 0,-9-3 0 0,9-3 0 0,-12-3-2 15,12-3 10-15,-12-3 1 0,4-2-9 16,0-4 2-16,2 0-6 0,0 0 6 0,6-14 6 0,-7 1-8 16,7 1 2-16,0 1-13 15,0-4 9-15,0 0 4 0,0 1 5 0,0 0-3 0,0 1-6 16,14 1-2-16,-1 0-5 0,3 5 5 15,-4-1 0-15,1 1 10 0,3 3-6 0,-3 2-2 0,2 1-2 16,-3 1 4-16,0 0-2 0,-1 0 8 0,-3 0-2 0,1 0 9 16,-2 0 17-16,-1 0 11 15,-3 12 12-15,1-12-21 0,-3 12-19 0,2-1-13 0,-3-1-2 16,0 0 4-16,0-3 3 16,0-7-5-16,0 6-5 0,0-6 1 0,0 0 10 0,0 0 1 0,0 0 4 15,0 0-9-15,0 0-7 16,0 0 3-16,0-12 0 0,0 5 17 0,0-2-15 0,0 1-4 15,0 1 0-15,0 1-37 0,0 6 13 0,11-6 2 0,-1 6-10 16,-1-6 25-16,1 6 2 0,1-4 5 16,0 1 13-16,1 0-5 0,1 2 0 0,1-2 3 0,-1 3-18 15,0 0 5-15,3 0-1 16,-4 0-1-16,4 0 8 0,-2 0 2 0,0 14 0 0,-1 1-2 16,0-1 4-16,-1 1-4 0,0 3 4 15,-2 0 0-15,-2-2-6 0,-1-2 0 0,-2-1 9 16,1-3-7-16,-5-3 0 0,1-3 6 15,-1-4-8-15,-1 0 0 0,0 0 15 0,0 0-13 0,0 0-2 16,0-8 2-16,0-4-5 0,0 1 14 0,0 0-13 0,0-3 8 16,0 1-8-16,0 0-7 0,0 0-23 15,0 1-21-15,0 0-12 0,12 4-27 0,-12-3 22 0,14-1 2 16,-6 4 6-16,0 0 28 16,-8 1 14-16,6 1 8 0,2 1 3 0,-8 1-1 0,4 4 8 15,-4 0 4-15,4 0 22 0,-3 11 17 16,-1 2 6-16,2-1 22 0,0 2 1 0,-1 2 2 0,1 1-7 15,3 0-5-15,-1 0-15 16,2 2-12-16,4-3-10 0,0 0-12 0,0 0 1 0,3-1 3 16,2-3-2-16,-1-2 0 0,-1-2-13 0,-1-4-5 0,-1 0-10 15,0-4-57-15,2 0-44 0,-4 0-79 16,-1-12-79-16,1 2-48 0,3 0-73 0,-3-2 46 0</inkml:trace>
  <inkml:trace contextRef="#ctx0" brushRef="#br0" timeOffset="58401.35">23887 4670 1191 0,'8'-11'2'0,"-2"2"0"0,-3 5-2 15,-3 0 2-15,0 4 21 0,0 0 0 0,0 0 12 0,-13 0 4 16,-1 0-30-16,3 0 3 0,-4 0-2 16,0 11-12-16,-2 0 8 0,-1 1 1 0,1-2-9 0,3 1 2 15,-2-3 4-15,2 0 2 16,1 1-16-16,4-1 24 0,1 0-6 0,4-3-2 0,4 0 14 15,0 0-13-15,0-1 23 0,0-2 10 0,15 0 3 0,0 2 7 16,-2 1-26-16,4 1-18 0,0 0 6 16,1 0-14-16,2 2 14 0,-2-1 4 0,0 1-18 15,-1-1 10-15,4 0-2 0,-7-1 4 16,2-1 27-16,-3 7 4 0,-3-1-5 0,-2 3-7 0,-1 2-14 16,-4 2-14-16,-3 1-1 0,0 0 13 15,0 1-12-15,-13-3 4 0,-1 0-1 0,1-3-2 0,-1-1 8 16,-2-4-14-16,1-2-4 15,0-2-25-15,2-2-22 0,1-3-10 0,2 0-53 0,4 0-20 16,6 0-26-16,0-10-40 0,0-1 6 0,0-1 0 0,0-1 4 16,14 0 20-16,2 0 36 0</inkml:trace>
  <inkml:trace contextRef="#ctx0" brushRef="#br0" timeOffset="58521.34">23968 4891 1054 0,'10'-6'47'16,"2"5"34"-16,-1 1 40 0,-1 0 25 0,0 0-35 0,1 14-28 15,-1 1-14-15,-1 1-14 0,-1 2-4 16,0 0-10-16,-2 1-24 0,-3 0-17 0,1-1-2 0,-4-3 2 15,1-1 6-15,-1-4-8 0,0-1-61 0,0-2-74 0,0-4-101 16,0-3-139-16,0 0-31 16</inkml:trace>
  <inkml:trace contextRef="#ctx0" brushRef="#br0" timeOffset="58651.81">24159 4723 1737 0,'0'12'-41'0,"0"0"-62"16,-10-5-14-16,10-7-35 0,0 9 7 0,0 0 23 0,0-3-53 16,0 1-46-16,0 0-27 15</inkml:trace>
  <inkml:trace contextRef="#ctx0" brushRef="#br0" timeOffset="58901.35">24217 5009 540 0,'0'16'11'0,"0"0"23"0,0 0 59 0,0 5 20 0,-11-4 28 16,11 1 26-16,-14-3-45 0,1 1 10 16,5-3-13-16,-1-1-47 0,1-4-13 0,8-1-1 0,-6-5-5 15,6 0 17-15,-7-2 4 16,4 0-33-16,0 0-16 0,1-15-13 0,2 1-6 0,0-3 0 16,0 0-10-16,0-3-2 0,0 0 0 15,0 0 12-15,15 0 2 0,-1 1-8 0,0 2-6 0,5 3-4 16,-1 1 2-16,4 1 4 15,0 3-23-15,2 1-13 0,1 3-7 0,0 1-4 0,0 1 12 16,0 3-7-16,-2 0-36 0,-1 0-27 0,-5 14-49 0,1 3-54 16,-3-1-80-16,-2 5-27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2:32:52.06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5008 14339 772 0,'0'0'5'0,"0"0"6"15,0 0 6-15,0 0 5 16,0 0 0-16,0 0 4 0,0 0-6 0,0 0 14 0,-9 0 14 0,9 0 7 15,0 0 1-15,0 0-4 16,-8 0-10-16,8 0 2 0,0 0 18 0,0 0 4 0,0 0-3 16,0 0-14-16,0 0-14 15,0-11-9-15,0 11 4 0,0-8 8 0,0 8 23 0,0 0 3 16,0-8-7-16,0 8-6 0,0-4-22 0,0 4-2 0,0-6 13 0,0 2 12 16,0 4 0-16,0-3-6 15,0 1-14-15,-11-1-17 0,11 3-3 0,-11 0 3 0,3 0-6 16,8 0 1-16,-8 0-1 15,3 0-11-15,-1 0 6 0,1 0-8 0,2 0-1 0,2 0 10 16,-3 0-7-16,1 0 8 0,3 0-6 16,-3 0-8-16,1 0 10 0,1 0-7 0,-1 0 7 0,2 0 15 15,0 0-14-15,0 0 5 0,0 0 1 0,0 0-13 0,0 0 14 16,0 0-1-16,0 9 4 16,0-9 4-16,0 9 4 0,0-2 3 0,0-1 4 0,11 0 9 15,-11 0-2-15,10-2-4 0,-1 0-9 16,-2-2-9-16,-1 1-11 0,-1-3 14 0,1 0 37 0,0 0 9 15,-1 0-2-15,0 0-2 16,-2 0-40-16,2 0-9 0,-2-10 0 0,-1 10-15 0,-1-10 1 16,1 4-4-16,1 1-16 0,-3 5 30 15,0-7-30-15,0 7 31 0,0-5 4 0,0 1-26 0,0 4 21 16,0-3-32-16,0 3 13 0,0-3 3 0,0 3 2 0,-13-3 11 16,13 3 2-16,-9 0-8 15,9 0 8-15,-8 0-13 0,0 0 30 0,3 0-26 0,0 0 26 16,-1 0-12-16,3 0-14 0,-5 0 12 15,3 0 0-15,2 0 11 0,-2 0-16 0,2 13 27 0,0-1-33 16,0-3 6-16,1 0 5 16,2 1-7-16,0-4 4 0,0 4 3 0,0-3-9 0,0 0 0 15,0 0-1-15,0 0-6 0,11 0 14 0,-11-2-1 0,10-2 25 16,-1-1 21-16,-2 2 1 0,-1-4 4 16,1 0-18-16,-3 0-3 0,4 0-3 0,-3 0 1 0,1 0-4 15,-1 0-21-15,-2 0-2 16,0 0 2-16,2 0-2 0,-4-9 6 0,-1 0 4 0,0 2-15 15,0 7 0-15,0-9 2 0,0 3-2 16,0 2 7-16,0-2-2 0,0 1-10 0,-12 0 5 0,12 0-5 16,-11 1 5-16,3 1-2 15,0 0-7-15,0-3 6 0,2 0 13 0,-1 0 1 0,0 2-4 16,0-2 0-16,-1 1-19 0,3 2 12 0,-1 0 3 0,0 0-3 16,1 3 0-16,0 0-14 0,2 0 7 15,-2 0 2-15,2 11 3 0,0-11 11 0,0 13-4 0,0-2-12 16,0-1-3-16,0-3 6 15,-1-1 1-15,4 3 8 0,-1-3 9 0,-1 0-11 0,2 1-8 16,0-1-2-16,0 1 2 0,0 0 5 16,0 0 10-16,0 1 1 0,0-2-1 0,0-1-8 0,0-1 17 15,13-1 12-15,-4 0-3 0,-9-3 10 0,11 0-14 0,-1 0-17 16,-1 0 5-16,-1 0-5 0,0 0-7 16,-1 0 8-16,0-11-8 0,0 5 5 0,-1-2 0 0,-1 8-13 15,-2-9 5-15,0 0-4 16,0 2 9-16,-1-1 8 0,-2 1-5 0,0 1-5 0,0-3-10 15,0 3 1-15,0 0 1 0,0-2 13 16,0 1 5-16,-13-3 2 0,13 3-12 0,-11-2 3 0,0 3-15 16,3-1 2-16,2 0 7 15,1 4-4-15,0 0 12 0,-2 3 0 0,2 0-3 0,0 0-11 16,0 0 4-16,2 12 0 0,-2-3 7 0,2 0 10 0,0 2-9 16,0 0-1-16,0 0-4 15,1-1-8-15,2 1 10 0,0-1 0 0,0-3 7 0,0 2 3 16,0-2-3-16,0 1-2 0,0-3 5 15,12 0 4-15,-2 0 13 0,-10-1 16 0,10-4 1 0,2 0-5 16,-4 0-10-16,0 0-17 16,0 0-2-16,1 0 10 0,-2 0-8 0,-1-10 5 0,-1 1-9 0,1 1-16 15,-3 1 6-15,-1-2 4 16,-1 2-4-16,-1-2 12 0,0-1-13 0,0 2-7 0,0 0 10 16,0-1-12-16,0 0 19 0,-13 2-7 0,1 1-2 0,12 1 7 15,-14 2-15-15,6 0 0 16,0 2 5-16,0 0 1 0,3 1 4 0,-2 0 5 0,4 0-3 0,-1 0-2 15,1 0-8-15,0 0 11 16,3 0-1-16,-2 0-4 0,2 0 14 0,0 13-19 0,0 0-3 16,0-4 12-16,0 4-6 15,0-3 9-15,0 1 0 0,0-4-1 0,0 0 4 0,10-1-6 16,-10-6 5-16,8 6 3 0,-8-6-2 0,9 0-6 0,-4 0 6 0,-5 0-13 16,5 0-5-16,1 0 7 15,-1 0 3-15,-2 0 5 0,5-10 0 0,-5 10 5 0,2-10-17 16,-2-1 2-16,2 4-3 0,-3 0 1 15,-1-2 7-15,-1 3-8 0,0-2 6 0,0 1-5 0,0 0-3 16,0 0 5-16,0 1 3 16,0 0 6-16,0 0-1 0,-11 0-8 0,11 3 7 0,-11-1-4 15,1 1-3-15,10 0 3 0,-8 3-1 0,2 0 1 0,6 0 4 16,-5 0 1-16,0 0-8 16,1 0-10-16,1 0-17 0,3 10-4 0,0-2-15 0,0 2 2 15,0-1 8-15,0 0 10 0,0-1 12 16,0 1 12-16,0 0 9 0,0 2 3 0,0-4 2 0,0-2-9 15,0 1 6-15,0-3-6 0,0-1 7 16,9-1 4-16,-9-1-6 0,8 0 6 0,-3 0-13 16,1 0-6-16,-1 0 5 0,1 0 3 15,0 0 9-15,-1 0 5 0,0 0-9 0,0-12-5 0,-2 5-3 16,3 7 2-16,-3-10 8 0,-1 2 5 0,-1 1-8 0,-1-2-7 16,0 2-5-16,0 0-2 0,0 0 12 15,0 0-16-15,0 1-43 0,0 4-51 0,0 2-94 0,-12 0-45 16,12 0-39-16,-11 0-37 15,3 0-23-15,-1 0-51 0,9 0-77 0</inkml:trace>
  <inkml:trace contextRef="#ctx0" brushRef="#br0" timeOffset="38399.98">7699 13683 1432 0,'0'4'39'0,"0"-2"19"0,0-1 37 0,0 0 35 0,0 2 10 15,0-2 17-15,0 0 19 0,0 1-19 16,0 0-25-16,0 1-13 0,0-1-52 0,0 1-15 0,0-2-23 15,0-1-22-15,0 0-2 0,0 0 1 16,0 0 8-16,0 0 16 0,0 0 11 0,0 0 7 16,0 0-4-16,0 0-11 0,0 0-12 15,0-6-10-15,0 6-6 0,0-5-5 0,0 5-2 16,0 0-5-16,0-4 2 0,0 0 7 0,0 1 10 0,0-1 4 0,0 3 12 16,-11-3 0-16,2 3-7 15,9-3-6-15,-10 2-4 0,2-1-6 0,8 1 2 0,-9 2 10 16,3-2-13-16,1 2-1 0,2 0-10 15,-2 0-3-15,3 0 13 0,-2 0 2 0,0 0 2 0,0 0 2 16,-1 0-9-16,2 0-2 16,1 10 4-16,-2-1-2 0,2-1-9 0,-1 0 6 0,-1 1 8 15,3-3 12-15,-1 1 21 0,2 0 5 16,0 1-7-16,0-3-12 0,0 2-2 0,0-2 2 0,0 2 7 16,13-1 12-16,-3 0-6 0,-1 0 2 0,-1 0-4 0,2-1 9 15,-1 0 11-15,0-2-26 16,-2 1 4-16,1-2-21 0,-3-1-12 0,2-1 13 0,-2 0-6 15,0 0-2-15,1 0-7 0,-2-9-1 16,0 0-2-16,1-2-5 0,-1 2 10 0,-2-2-7 0,1 2 9 16,-1-4 1-16,-2 1-8 15,0 2 12-15,0-3-14 0,0 4 2 0,0-2 5 0,0 1-13 16,-11 2 16-16,11 1-1 0,-13 1 6 0,2 0-1 0,11 2-9 16,-11 1-3-16,3 3-5 0,0 0 2 15,3 0 3-15,1 0 8 0,-2 0 7 0,1 0-5 0,2 0-3 16,-1 0 1-16,1 11-16 15,0-11 8-15,1 10 5 0,1-1 0 0,1-1 13 0,0-2-11 16,0 3 1-16,0-2 2 0,0-1-18 16,0 2 8-16,11-1 5 0,0 0 0 0,0 0 10 0,-1 0 5 15,2-2-10-15,-1 0-12 0,1 0 2 0,0-1 0 0,-1-1 0 16,0 3 10-16,0-5-3 16,-1 0 6-16,-1 1-3 0,-3-2-13 0,1 0 6 0,-4 0-8 15,-1 0 7-15,-1 0 6 0,1-11 2 16,-1 1 0-16,-1 2-13 0,0-3 3 0,0 2-2 0,0-2-1 15,0 0 11-15,0-1-1 16,0 1 3-16,0 3-10 0,-11-3-5 0,11 5 3 0,-11-2-3 16,11 1 13-16,-8 6-1 0,8-4 3 15,-6 4-8-15,-1-1 3 0,7 2 3 0,-4 0-8 0,-4 0 5 16,5 0-2-16,-2 0 4 0,-1 0 3 0,1 0-5 0,-1 0 2 16,0 9-4-16,1-9 2 15,0 7-5-15,0-7 2 0,2 10 6 0,1-3-1 0,-1-1 11 16,0 1-13-16,3-2-5 0,0 1 7 15,0 1-7-15,0-1 3 0,0 1 0 0,0-1-6 0,0 0 11 16,0 1 4-16,14-1 0 16,-2 0-4-16,-2 0 2 0,2-4 0 0,-3 3-3 0,3-4 1 15,0 1-3-15,2 0-3 0,-3-1 13 0,-3-1 3 0,0 0 4 16,1 0-9-16,-1 0-8 0,-5 0 2 16,2-11-14-16,-3 3 7 0,-2-1-3 0,3 0 1 0,-3-1 12 15,0 1-3-15,0 0 3 0,0-1 0 16,0 1-7-16,0 0 7 0,0 1 10 0,0 1 8 0,-10 0-3 15,10 3 3-15,-11 0-11 16,2 2-7-16,9 0 3 0,-10 0-8 0,4 2 0 0,-2 0 0 16,0 0 0-16,2 0-5 15,1 0 2-15,0 0-2 0,-1 0 10 0,3 0 5 0,-2 11-7 0,1-4 2 16,0-7-10-16,1 11 7 0,3-3 1 0,0 0-8 0,0 1 0 16,0-1 0-16,0 1 7 15,0 0 3-15,0 0 0 0,11 1 0 0,-11-2-2 0,11 1-8 16,-11-1 5-16,10-2 33 15,-1 1 26-15,-9-1 23 0,8-1-2 0,0-2-33 0,-3 0-32 16,1-2 1-16,3-1 8 0,-1 0 4 16,0 0 9-16,2 0-2 0,-1 0 2 0,2-12 0 0,-4 3-5 15,2-1-10-15,-4 2-17 0,-2-1-13 0,-3 1 8 0,0 0-11 16,0-1 11-16,0 1 0 16,0 0-13-16,0-1 16 0,-14 2-6 0,4 0 0 0,-1 1 3 15,2 0-2-15,-1 2-1 0,2-1 0 16,0 1 3-16,-2 3-16 0,2 0 11 0,1 1 8 0,2 0 2 15,-1 0 16-15,0 0-23 0,4 0 2 16,-1 12-6-16,0-12-4 0,3 13 7 0,-2-1-10 16,1-1 7-16,1 0 12 0,0 2-1 15,0 0-2-15,0 2-3 0,0-2-8 0,0 3 8 0,0-1-3 16,11 1-2-16,-11-1-3 0,12-1 2 0,-2 2 20 0,0-5-4 16,2 0 1-16,-2-1-3 15,-1-2-8-15,2-3 3 0,0-1-3 0,-1-4-3 0,1 0-2 0,-2 0 2 16,-1 0 6-16,0-13-3 15,1 3-6-15,-2-1 1 0,-4-1-8 0,0-2 5 0,-3 2 13 16,0-1-10-16,0 0 2 0,0 1 6 16,0-1-9-16,-13 1-2 0,1 0 6 0,2 0-6 15,1 2 0-15,-2 1 13 0,3 2-8 0,0-2-5 0,0 4 3 16,-1 0 0-16,4 1-3 0,0 2 3 16,0 1 8-16,2 1-9 0,0 0 17 0,1 0-9 0,-2 0-7 15,4 0-6-15,0 13-18 0,0-3-5 16,0 1-5-16,0 0-21 0,0 1-33 0,16-3-14 15,-5 1-55-15,1-3-43 0,1 0-32 16,1 1-84-16,0 1-83 0,-1-3-87 0,1-2-98 0,-1 0-32 16</inkml:trace>
  <inkml:trace contextRef="#ctx0" brushRef="#br0" timeOffset="74613.92">10588 13269 757 0,'0'0'20'16,"13"0"13"-16,-5 0-5 0,-8 0 1 15,9 0-16-15,-2 0-13 0,-7 0 10 0,6 0-5 16,-6 0-1-16,0 0 5 0,0 0 8 15,0 0 11-15,0 0 11 0,0 0 8 0,0 0 4 0,0-10 8 16,0 3-7-16,0-1 10 0,0 8 14 16,0 0 10-16,0 0 7 0,0 0-10 0,0 0-21 15,0 0-3-15,0 0 7 0,0 0-11 0,0 0 3 0,0 0-10 0,0 0-7 16,0 0 5-16,0 0 3 16,0 0-7-16,0 0-6 0,0 0 1 0,0 0-1 0,0 0 5 15,0 0 13-15,-10 0 3 0,10 0-9 16,-8 0-9-16,8 0-17 0,-9 0 0 0,9-8-5 15,-6 8-3-15,1 0-12 0,0 0-2 16,2 0 0-16,-5 0 0 0,4 0 15 0,-3 0-12 0,-1 0 6 16,-3 0 0-16,0 0-7 0,1 0 2 15,-2 10-10-15,2-2-1 0,-1 0 5 0,2-8 6 16,-1 10 14-16,4-3 25 0,1 0 13 0,0 0 14 0,5 1 3 16,0-1-7-16,0 0-11 0,0 0-11 15,13-1-11-15,0 0-10 0,-1 1 5 0,3 1 5 16,-1-3 15-16,0-1-11 0,2-1-4 15,-2 0-18-15,2-1-8 0,-3-2-3 0,-2 0-13 0,1 0 2 16,-2 0-10-16,-2-15 3 0,1 1 9 16,-6-3 3-16,-3-1-5 0,0 0 2 0,0-1-16 0,0-2-17 15,0-1 0-15,-17 2 1 0,4 1 16 0,-1 1 21 0,3 3 5 16,1 0 2-16,-2 5-5 16,2 0-2-16,1 4 2 0,1 2-9 0,0 4 5 0,2 0 0 15,1 0-1-15,-1 15 10 16,0 0-2-16,1 1 0 0,-2 2-3 0,1 2-9 15,1 0 5-15,-1 1-5 0,0-1 4 0,1 1 6 0,3-1-1 0,-1-3 5 16,3 0 2-16,0-2-9 16,0-1 0-16,0-2 0 0,13-1 0 0,1-3 10 15,0-2-6-15,2-2 5 0,2-2-9 0,0-2 0 16,3 0 0-16,-5 0-2 0,4-17-2 0,-4 3-1 16,2-3-6-16,-6 1 6 0,1-5 7 0,-4 0-2 0,-1 1 7 15,-4 1-7-15,-4-1 0 0,0 2-2 16,0 1 4-16,0 3-4 0,-12 3 2 0,-1 4 9 0,0 2-2 15,-2 5 2-15,1 0 8 16,0 0-8-16,-2 0-2 0,0 11-2 0,2 1-5 0,1-4 14 16,-1 3-4-16,6 1 1 0,0 0-4 0,2-1-11 0,3 2 1 15,1 2 17-15,2-2 3 0,0 2-3 16,0-1 3-16,0 0-12 0,14-1-8 0,-1 0 8 0,0-2-10 16,-2-1-2-16,3-1 0 0,-5-3-29 15,3 0-34-15,-2-2-95 0,-1-2-70 0,-1-2-83 16,2 0-98-16,-5 0-53 0,3 0-97 15</inkml:trace>
  <inkml:trace contextRef="#ctx0" brushRef="#br0" timeOffset="76723.52">13356 12828 830 0,'-7'0'9'0,"2"0"2"0,0 0 17 16,-3 0 15-16,5 0 26 0,-2 0 36 15,-1 0 4-15,5 0 26 0,-2 8-13 0,-1-8-19 0,3 10 15 16,-1-3-30-16,0 2-7 0,2 4 15 16,0 1-23-16,0 1 1 0,0 3 11 15,0 3-8-15,0-2 18 0,0 2 1 0,0-3-1 16,0-3 14-16,0-3-5 0,12-6-2 0,-2-1-13 0,-1-5-38 16,-1 0-26-16,1 0-13 0,-1-16-17 15,-2 1 5-15,-1 3 0 0,0-3 3 0,-2 0-6 0,1-1-1 16,-4-1-3-16,0 0-3 15,0 0 4-15,0-3-4 0,0 1 6 0,-12 2 1 0,1 0 6 16,0 0-3-16,1 3-5 0,-1 2-2 0,0 1 5 0,-2 1-3 16,2 4 5-16,1 0 7 0,-3 2 0 15,0 2 0-15,4 2 0 0,1 0-5 0,0 0-9 0,0 0 9 16,3 14-4-16,-1-1 11 16,3-1 3-16,1 0-3 0,2 1 0 0,0-1-16 0,0-1 17 15,0 1-1-15,0-3 3 0,0 0 9 16,11 0-9-16,2-2-3 0,-4-1-7 0,1-2-9 15,1 0 5-15,1 0 0 0,0-3 4 0,0 0 5 0,3-1-5 0,-2 0-6 16,0 0-1-16,-3 0 3 16,2-14-5-16,-2 1 4 0,-4 0 10 0,0-1-9 0,-1-1 2 15,-2-1-2-15,-3 1-8 0,0 0 8 16,0-1-3-16,0 3 8 0,0 1-1 0,0 0-9 0,0 3 14 16,-12 0-14-16,12 1-2 15,-13 5 23-15,3 0-14 0,1 2 2 0,1 1 0 0,-1 0-6 16,-2 0-1-16,1 11 7 0,2 0-4 15,0-1 0-15,-2 1-8 0,1 1 13 0,3-1 6 0,1 4-4 16,-1-2 6-16,3 0-4 0,0 0 3 0,1-1-8 0,2 0-2 16,0-1-9-16,0-1 9 15,0-2 23-15,17-2 10 0,0-3-5 0,-2-1-9 16,0-2-21-16,0 0-1 0,1 0 1 0,3 0-3 0,-3-12 5 16,0-3-5-16,-2 5 10 0,0-5 0 15,-1-1-12-15,-2 1-5 0,-5-4 10 0,0 2-15 0,-4 0 17 16,-2 0 0-16,0-2-4 15,0 4 6-15,0 1-2 0,-13 1-5 0,13 5 1 0,-17 0 6 16,4 5 0-16,-1 1 8 0,3 2-10 0,0 0-5 0,-3 0 0 16,1 13 5-16,-1-2 12 0,1 1-5 15,1 0-2-15,-1 3 2 0,0-1-17 0,2 3 17 0,0-2-4 16,3 2-6-16,-1-2 13 16,2 2-13-16,4-1 3 0,0-1 0 0,3 1 0 0,0-4 3 15,0 1 6-15,0-4-7 0,16 1-2 16,-2-3 3-16,1-2-13 0,-2-3 8 0,4-2 0 0,-2 0 2 15,0 0 5-15,0 0-5 16,-2-14 4-16,2 0-11 0,-5 3-2 0,0 0 4 0,-1-1 0 16,-3 1 5-16,1 1 5 0,-4-1 2 0,0 1-19 0,-1 0 10 15,-2-1 4-15,0 3-11 0,0-2 21 16,0 1-7-16,0-1-10 0,0 1 2 0,0 1-4 0,-13 1 0 16,13 1 7-16,-14 1 7 15,6 2-4-15,-2 3-1 0,2 0-2 0,-1 0-12 0,1 0 10 16,0 14 7-16,-3 1 2 0,3 2 2 15,0 1 0-15,0 3-11 0,-1-2 2 0,3 2 7 16,-1-1-12-16,4-2 8 0,0-2-3 0,3-2 2 0,0-3 20 0,0-1 1 16,0 0 4-16,0-3-6 15,14-1-16-15,0-1-10 0,-1-1-2 0,-2 0 9 0,0-4-7 16,2 0-9-16,2 0-38 0,-2 0-73 16,1 0-54-16,1 0-67 0,-2-15-33 0,2 0-32 0,-2 1-42 15,-1 0-35-15,-2-2-87 16,1 0 89-16</inkml:trace>
  <inkml:trace contextRef="#ctx0" brushRef="#br0" timeOffset="78843.89">16105 12476 801 0,'0'-4'20'0,"0"3"2"15,0-2-2-15,0 1-3 16,0 2-26-16,0 0 3 0,0 0-3 0,0 0 7 0,0 0 9 15,0 0-7-15,0 0 2 0,0 0-6 16,0 0 2-16,0 0-14 0,0 0 1 0,0 0-8 0,0 0-5 16,0 0 6-16,0 0-2 0,0 0 2 0,0 0-5 15,0 0 13-15,0 0-8 0,0-6 13 16,0 6 3-16,0 0 1 0,0-4 7 0,0 4-2 0,0 0-4 16,8-4-10-16,-2 4-15 15,-6-3-13-15,8 0-36 0,-2 0-39 0,-3 3-9 0</inkml:trace>
  <inkml:trace contextRef="#ctx0" brushRef="#br0" timeOffset="79897">16233 12408 852 0,'-12'0'17'0,"12"0"9"0,-10 0 20 0,10 0 7 16,0 0-1-16,0 0 7 0,0 0-17 0,0 0 6 0,0 0-12 15,0 0-7-15,0 0 0 0,0 0-11 16,0-11-8-16,0 11 5 0,0 0 14 0,0-7 5 0,0 7 9 16,0-6 2-16,0 6-21 0,0-5 0 0,-12 1-4 0,12 4-10 15,-8-4 12-15,8 4 2 16,-12-3 6-16,6 3 11 0,6 0 14 0,-7 0 0 0,7 0-12 0,-5 0-13 16,5 11-21-16,0-11-5 15,0 12 6-15,0 0 1 0,0-1 12 0,12 0 18 0,0-2 7 16,-1 3 3-16,1-2-1 15,-2 0-20-15,2 1-3 0,-3-2 25 0,2 0 6 0,-3-2 13 16,-2-1-3-16,1-5-31 0,-4 2-20 0,1-3-17 0,-1 0-2 16,-3 0-6-16,0 0 8 0,0-14 4 15,0 1-9-15,0 0 12 0,0 0-13 0,0 0-5 0,0 0 13 16,0 0-2-16,0 0 2 0,0 2 9 16,0-1-7-16,-12 3-2 0,12-2-6 0,-9 5-5 0,2-2-2 15,7 3 2-15,-9 1 5 16,9 0 6-16,-5 2 3 0,2 0-1 0,0 2 1 0,0 0-12 15,-2 0 3-15,1 0-1 0,-3 0 5 16,2 12 9-16,0-2 4 0,0 1-13 0,1 2 5 16,-3-1-10-16,4 0-4 0,-3 0 16 0,3 0 0 0,-2-2 19 15,2 2 2-15,0-3-1 0,1-1-10 16,2-2-12-16,0 3-1 0,0-4-4 0,0 0 11 0,0-1 3 16,0-1 6-16,11-1-2 0,-11 0 4 15,14-2 1-15,-3 0-10 0,-1 0 5 0,2 0-9 0,-3 0-4 16,-1 0-5-16,1-13-7 15,-3 2-2-15,2 4 9 0,-1-4 0 0,-4 2 5 0,-2-1-1 16,-1-1-15-16,0 1 6 0,0-2 5 0,0 4-4 0,0-2 4 16,-12 1-9-16,-1 2 2 0,2-1 9 15,-2 4 1-15,-1 1 3 0,3 3-1 16,-2 0-7-16,-1 0-1 0,3 0-1 16,-2 15 0-16,2-2 4 0,0 2 6 0,0 1 3 0,3 3 4 0,0 0-1 15,3 1-8-15,-1 1 3 16,3 1-11-16,2-2 4 0,1-1 4 0,0-2 42 0,0-3 25 15,0-2 0-15,0-3 7 0,15-3-46 0,-4 0-18 0,1-2-5 16,2-4-13-16,-2 0 8 16,4 0-2-16,-3 0-2 0,2-11 3 0,0 0-5 0,0-2 2 15,-2 1-3-15,0-2-1 0,-4-4-1 16,3 2-2-16,-6-3 7 0,1 2 7 0,-3-1-2 0,-1 0-3 16,-1 0-18-16,-2 4 14 0,0-2-3 15,0 2 2-15,0 4 15 0,-18-1-17 0,7 1 3 0,0 3-5 16,-1 2 5-16,0 3-1 0,0 2 1 0,1 0 5 15,-1 0-1-15,-1 0 5 0,0 10 0 16,0-10-3-16,0 15-6 0,2-2-3 0,0 0 3 0,0 2 7 16,3 1-1-16,1 2 3 0,3 1-2 15,1-3-10-15,3 2 8 0,0-1-6 0,0-2 27 0,0 0 18 16,17-5 0-16,-1 0 17 16,2-3-16-16,-4-2-3 0,2-2-4 0,1-3-14 0,-1 0-10 15,-3 0-12-15,1 0 0 16,-3 0-5-16,-3-12-2 0,1 2 2 0,-1 1 1 0,-1 0-1 15,-4 1-52-15,-2 0-72 0,1-1-87 0,1 1-105 0,-2-2-77 0,-1 1-93 16,0-1-127-16</inkml:trace>
  <inkml:trace contextRef="#ctx0" brushRef="#br0" timeOffset="82322.59">18949 12391 470 0,'0'0'39'0,"0"0"16"0,0 0 13 0,0 0 8 0,0 0-23 15,0 0 7-15,0 0-6 0,0 0 11 0,0 0 6 0,0 0-5 16,0 0 18-16,0 0-13 0,8 0-6 16,-8 0 2-16,4 0-3 0,-4 0 7 0,7 0-15 0,-4 0-6 15,0 0-18-15,1 0-14 16,-4 0 5-16,1 0-15 0,-1 0-6 0,0 0 0 0,0 0-10 16,0 0 0-16,0 0 6 0,0 0 4 15,0 0 4-15,0 0 8 0,0-10 0 0,-13 10 0 0,4-6 0 16,-2 6-7-16,3 0 1 15,0 0 6-15,0 0 10 0,0 0 13 0,2 0-4 0,-1 0 3 16,1 0-7-16,-1 0 0 0,2 0 2 0,-2 14-8 0,4-1 6 16,-2 1 1-16,4 0 4 0,1 1 1 15,0 0 6-15,0 0 15 0,0-1-2 0,0-1 6 0,12-1-14 16,-3-1-22-16,1-2-4 16,-2-2-11-16,4-1 6 0,-3-1 9 0,2-4-2 0,0-1 6 15,1 0 1-15,1 0-11 0,1 0 4 16,-2 0-6-16,-3-12-10 0,4 0-6 0,-5-1-4 0,0 2-5 15,-4-3 5-15,0 1 6 0,-4 0-2 0,0-1 0 0,0-3 0 16,0 3-9-16,0-3 5 16,-15 4 8-16,2 0-2 0,1 0 3 0,-1 3-7 0,-1 2-5 15,5 1 2-15,-4 1 3 0,0 5 2 16,2 1 2-16,0 0 5 0,0 0-5 0,0 0 5 16,-1 11-9-16,0 1-3 0,4 1 3 15,-1 2 2-15,3-1 9 0,2 4-7 0,1-3 16 0,3 2 21 16,0 0 3-16,0-3 22 0,0 2 8 0,15-2-5 0,0-3-7 15,-2-2-19-15,3-1-18 16,-2-1-18-16,2 0 2 0,1-4-7 0,1 0-5 0,-4-2 3 16,5-1 0-16,-4 0 4 0,0 0 12 15,-2 0-9-15,-1-11-3 0,-2-1 5 0,-2 2-7 0,-2-2 0 16,-2 0-2-16,-4 1 4 16,0-1-13-16,0 0 6 0,0 1 10 0,0 0-10 0,0 2 14 15,-13 2-6-15,13 0-3 0,-13 2 7 16,3 1 0-16,10 1-3 0,-9 3-4 0,2 0-4 0,7 0-5 15,-8 0 37-15,5 0 7 0,-2 0-2 0,5 8-5 0,-4-8-19 16,2 13-11-16,-1-3 2 16,2 2 2-16,1-3-9 0,-2 2 12 0,2-4-5 0,-2 4 0 15,2-3 2-15,0-1-9 0,0-2 0 16,0 0 12-16,0 0-31 0,0-2-92 0,-1 1-59 0,1-1-116 16,0-1-108-16,0 0-75 0,-2 0-141 15</inkml:trace>
  <inkml:trace contextRef="#ctx0" brushRef="#br0" timeOffset="87932.83">21773 12500 569 0,'0'0'19'16,"0"0"21"-16,0 0 5 0,0 0 24 15,0 0-6-15,0 0-2 0,0 0 36 0,0 0-1 16,0 0 3-16,0 0-18 0,0 0-40 15,0 0-20-15,0 0-15 0,0 0-2 0,0-9 7 0,0 9 9 16,0 0 13-16,0 0 20 0,10 0 14 0,-10 0-9 0,0-6 6 16,0 6 0-16,0 0-15 0,0 0 4 15,7 0-10-15,-7 0-22 0,0 0-9 0,0 0-5 0,0 0-16 16,0 0 3-16,0 0 6 16,0 0 6-16,0 0 7 0,0-8-3 0,0 8 5 0,0 0-9 15,0-6-2-15,0 6 5 0,0 0-9 16,0-6 2-16,0 6 10 0,0-4 15 0,0 4 8 15,0 0 11-15,0 0 11 0,0 0-12 0,0 0 6 0,0 0-2 16,0 0-23-16,0 0-7 0,0 0-21 16,-6 0-4-16,6 0 2 0,-6 0 4 0,2 10 10 0,0-10-5 15,-1 10 1-15,-3-2-4 16,2 1 4-16,-1 1 1 0,1-2 21 0,0 1 35 0,0-1-3 16,2 0 10-16,4 1-26 0,0-1-37 15,0 0-3-15,0 1-8 0,0-1 1 0,14-2 10 0,-1 1 0 16,3-1 0-16,-2-2-5 0,3 0-7 0,-2-4 5 0,0 0-4 15,2 0 2-15,-4 0-3 0,0-10-6 16,0-1 6-16,-5-1 3 0,0 0 7 0,-2-2-1 0,-1-2-4 16,-1 2 2-16,-4-2-2 15,0 1 5-15,0 1-3 0,0-1-6 0,0 3 1 0,-14 0-3 16,3 2 6-16,0 3 0 16,3 1 0-16,-3 3 2 0,-1 3 2 0,1 0 1 0,-1 0-3 0,2 12-6 15,-2-1-5-15,1 1 9 16,0 1 0-16,3 0 2 0,2 2 2 0,-2 0-4 0,5-1 5 15,0 3 2-15,3-3-5 0,0 3-4 0,0-3-5 0,0-1 0 16,14 2 7-16,-1-5 5 0,-1 2-3 16,2-3 0-16,1 0-4 0,2-3 4 0,2-3 5 0,-1-3-9 15,0 0-1-15,0 0-6 16,-1 0 0-16,-1-11 9 0,-2-2 5 0,-1-2-1 0,-4 2-1 16,-1-3 3-16,-1 1-3 0,-6-1-8 15,-1 0 7-15,0 1-17 0,0 2 8 0,0 1 9 0,-16 3-8 16,2 1 14-16,1 3-8 0,-1 3 5 0,2 2 6 0,-6 0-6 15,4 0-1-15,-2 0-11 16,0 0-6-16,2 11 6 0,2-1 0 0,0 1 10 0,2 1 1 16,0 1 5-16,3 0 0 0,1 2-4 15,3 1-1-15,0-2-8 0,3 3-3 0,0-3 7 0,0 3 0 16,0-3 0-16,17-1 2 16,-4 0-4-16,1-2 4 0,-3-1 3 0,5-3-1 0,-2-2-4 15,0-2-9-15,-1-3 11 0,2 0 14 16,-3 0 0-16,-1-12 8 0,-3 2-10 0,0-2-16 15,-3-3 6-15,-2 1-4 0,-3-3-2 0,0 0 7 0,0 1-1 0,0-2-4 16,-16 4-9-16,3 0 5 16,1-1-1-16,-6 3 0 0,4 2 12 0,-2 0-7 0,0 4-2 15,2 1 4-15,0 3 3 16,0 2-10-16,3 0 7 0,-5 0-2 0,6 13 0 0,-1 4 5 0,-1 3 0 16,2 0 4-16,1 3 4 15,-4 2 0-15,5 0-8 0,3 0-3 0,2-2-5 0,3 0 6 16,0-4-1-16,0-2-4 0,0-3 2 0,0-2 2 0,16-3-2 15,-2-4 0-15,1-5-4 0,0 0-3 16,1 0 0-16,1 0-2 0,1 0-24 0,-1-14-49 16,-1 3-41-16,2 0-37 0,-1-2-42 15,-3 1 4-15,1 2-34 0,-1 1-33 0,-5 0-47 0,4 5-82 16</inkml:trace>
  <inkml:trace contextRef="#ctx0" brushRef="#br0" timeOffset="90022.6">24589 13124 713 0,'0'0'11'0,"0"0"25"0,0 0 10 0,0 0 15 16,8 0 12-16,-8 0 6 16,0 0 8-16,0 0-5 0,0 0-6 0,0 0-17 0,0 0 1 15,0 0 5-15,4-12-6 0,-4 12-7 16,5 0-14-16,-2 0-18 0,-3 0-10 0,0 0-12 0,4-9 0 16,-4 9-4-16,0 0 8 15,0-7 4-15,0 7-12 0,0-6 10 0,0-1-12 0,0 2 6 16,-12 3 8-16,12-3-6 0,-14 2 10 0,5-1-10 0,9 0 6 15,-12 2-4-15,3 0-12 0,3 1 14 16,6-1-8-16,-6 2 6 0,1 0 2 0,0 0-10 0,2 0 8 16,-2 11 4-16,2-11-2 15,-2 12 2-15,2 1-8 0,0-2 20 0,1-2 27 0,1 2 19 16,1-2 9-16,0 3 0 16,0 0-5-16,0 1-9 0,0-2-4 0,0-1-22 0,13-1-12 0,-3-1-6 15,0-1 7-15,1 0-1 16,1-3-2-16,-2 0 7 0,3-2-9 0,-1-2 3 0,0 0-7 15,-4 0-7-15,2 0-8 0,-5 0-6 0,2-10 3 0,-3-2-5 16,0 2 5-16,-4-2 10 0,0 0-3 16,0-2 0-16,0 2-2 0,0 1-2 0,0 2-7 0,0-1 13 15,-12 3-6-15,12 1-2 16,-11 1 6-16,11 2-15 0,-11-1 7 0,3 2 10 0,0-2-4 16,4 2 13-16,-7 2-4 15,3 0-11-15,0 0-1 0,-5 0-3 0,1 0 8 0,-1 12-2 16,0 1 4-16,0-2 1 0,3 3-3 0,-2 0 4 0,1 3 24 15,4-1 7-15,0 1 20 0,2 0 7 16,4-3-25-16,1 2 5 0,0-2-24 0,0-3 10 0,0-1 15 16,14 0-9-16,0-3 6 0,-2-1-17 15,3-1-18-15,0-2-7 0,-2-2 0 0,0-1 9 16,1 0 9-16,1 0-9 0,-2-10-4 16,1 0-12-16,-3-3 7 0,1-1 11 0,-1-2-15 0,-3-2 2 15,2 0-1-15,-4 0 1 0,-3-1 11 16,0 2-7-16,-1 2-23 0,-2 2 8 0,0 2-1 0,0 1 3 15,0 1 9-15,-13 3-2 0,13-2 4 0,-15 4 4 16,3-1-2-16,0 0-4 0,1 4-3 16,1 1 7-16,-1 0 21 0,2 0-27 0,1 0 11 0,-5 0-5 15,4 9-9-15,-3-9 9 16,2 11-4-16,0-2-2 0,2-1 4 0,2-1 2 0,-3 2-2 0,4 0 0 16,1 1-7-16,1 0 23 15,3-1-5-15,0 1-4 0,0 1-12 0,0-3-1 0,0 2 17 16,12-2-9-16,0-1-2 0,-1-1-2 15,0 0-12-15,2-2 19 0,-2-3 8 0,1-1-13 0,0 0 3 16,0 0 1-16,1 0 1 0,-2-12 13 0,-1 0-6 16,-3 0-28-16,1-1 11 0,-1-1-9 15,-4-1 5-15,-2 3 7 0,-1-2-18 0,0 1 8 0,0 1-4 16,0 2 12-16,0-1 1 16,-12 4-3-16,0-1 2 0,2-1 1 0,10 3 6 0,-13 2 3 0,2 0 1 15,3 0-12-15,2 4 3 16,-3 0 2-16,2 0-4 0,2 0 8 0,-1 0-2 0,-1 13-4 15,2-1 4-15,1-3 14 0,-4-9 0 0,3 11-7 0,-1-1-7 16,3-1-11-16,-1 1-4 16,1 0 8-16,2 0 5 0,1 1 0 0,0 1 0 0,0 0 5 0,0-2 8 15,0-1-2-15,0-2 10 16,11-1-12-16,-11-2 0 0,11-1 0 0,-2-3-4 0,-9 0-14 16,10 0 2-16,-2 0 7 0,-2-10-2 15,0-2 11-15,1 0-9 0,-2-2-7 0,-2 3-2 0,0-2 11 16,-3 3 0-16,0-1-18 15,0 3 0-15,0 0 5 0,0 1-7 0,0 1 23 0,0 1 2 16,-11 0-14-16,11 0 4 0,-13 1-2 0,13 0-1 0,-9 0 1 16,2 2 3-16,2-1 2 0,1 2 2 15,-4 1 5-15,3 0-5 0,0 0 5 0,2 0 9 16,0 0 7-16,0 12-3 0,0-3-1 16,3-9-8-16,0 11-9 0,0-1 3 0,0-1-7 0,0 0-3 15,0-1 1-15,0-1 2 0,0-1 4 16,9 0 2-16,-9 0 5 0,0-2-6 0,8-2-8 0,-8 0-38 15,0-2-43-15,0 2-49 0,0-2-67 0,0 0-47 0,7 0-60 16,-7 0-29-16,0 0-62 16,0 0-22-16</inkml:trace>
  <inkml:trace contextRef="#ctx0" brushRef="#br0" timeOffset="99712.6">28406 14237 399 0,'0'0'14'0,"0"0"8"0,0 0 1 16,0 0 0-16,0-12-11 0,0 12 1 0,10 0 14 0,-10 0 12 16,0 0 8-16,0 0-2 0,0 0-8 15,0 0-10-15,0 0 9 0,0 0 8 0,0 0 4 0,0 0 0 16,0 0-5-16,0 0-8 15,0 0-3-15,0 0 4 0,0 0-13 0,0 0 2 0,0 0 5 16,0 0-3-16,0 0 3 0,0 0-1 0,0 0-12 0,0 0-3 16,0 0-10-16,0 0-6 0,0 0-10 15,0 0 3-15,0 0 10 0,0 0 1 0,0-6 0 0,0 6 6 16,0-7-14-16,0 0 0 16,0 3 18-16,0-1-14 0,-13 0 4 0,3 3-4 0,0-1-2 15,10 0 4-15,-9 2 4 0,9 1 10 16,-6 0 3-16,6 0 10 0,0 0 26 0,0 0 8 0,0 0 2 15,0 11-6-15,0-2-25 0,0 1-18 0,0-1-18 0,9 0 0 16,-9 2 0-16,9-1-4 16,-9 0 22-16,9-3-2 0,-9-3-2 0,4-4 12 0,-4 4-14 15,0-4 0-15,0 0 2 16,0 0-2-16,0 0-12 0,0 0 2 0,0 0-4 0,0-10 0 0,0-1 10 16,0 2-8-16,0 0 8 15,0 1-2-15,0-1-2 0,0 1 14 0,0-1-14 0,0 2-2 16,0 0-4-16,0-2-12 0,0 3 12 15,0 3 4-15,0-2 6 0,0 5 2 0,0 0-8 0,0 0 2 16,-9 0 0-16,2 0 2 0,0 11 6 0,-1-11-8 0,3 14-2 16,-2-2 0-16,3 0-2 15,-1 0 6-15,1 1 8 0,0-4 20 0,4 3 15 0,0-2 14 16,0-3 1-16,0 4-11 16,0-3-10-16,0-1 5 0,0 1 11 0,0-4 8 0,0 0 5 0,0 0-13 15,8-2-10-15,-8-1-23 16,13-1-5-16,-13 0-11 0,8 0-19 0,-3 0 7 0,-1-11-11 15,1 11-3-15,-4-12 16 0,2 1-5 0,-1-2 7 0,-2 1 2 16,0-1-2-16,0 2 2 0,0-3 0 16,0 2-2-16,0 2 0 0,-15 1-3 0,2 3-3 0,5 2 1 15,-5 1-1-15,13 3 6 16,-9 0 4-16,-1 0-2 0,-1 12 2 0,6-1-4 0,-3 0 2 16,4-2 2-16,-2 2-4 0,-1 0 8 15,2 0-10-15,2-2-3 0,0-2 10 0,1 2-1 0,2-2 2 16,0 1 15-16,0-1 7 0,0-1 4 0,0 0 18 0,0 0-16 15,0-3-1-15,0 3-14 16,0-3-8-16,12 1 11 0,-12-1-9 0,8-3 4 0,-8 0-6 16,9 0 0-16,-9 0 2 0,6 0-7 15,-1 0 5-15,-2-9 2 0,0 9-18 0,1-11 14 0,0 1-5 16,-2 5-7-16,1-3 14 16,-3-1-9-16,0-1 0 0,0 2-2 0,0-2-9 0,0-3 2 15,0 1-2-15,0-1-10 0,-16 1 3 16,7 4 0-16,9 1 10 0,-12 2 10 0,2 2 4 0,3 3-12 15,1 0 4-15,-1 0-7 0,1 0 7 0,2 12 6 16,-3 2-11-16,2-4 14 0,0 2-13 16,2 0 10-16,-1 1 7 0,2-3-11 0,1-2 13 0,1 1-7 15,0 0-1-15,0 0 4 0,0-1-7 16,0 0 11-16,0-1 0 0,0 0 0 0,0-1 18 16,0-1 4-16,0-4 23 0,0-1-4 15,0 0-7-15,0 0-20 0,0 0-18 0,15-7-38 0,-3 7 34 16,1-13-37-16,-1 2-2 0,1 1 39 0,-1 0-43 0,-1-2 35 15,2 0 1-15,-5 2 4 16,1-4 0-16,-1 0-6 0,0-3-7 0,-3 2 0 0,-1 0 0 0,-2 1 11 16,-2 1 4-16,0 2-2 15,0 3 1-15,0 1-3 0,0 3-12 0,0 0-21 0,0 2-63 16,-11 0-44-16,11 1-72 0,-12 0-76 16,3 1-42-16,0 0-114 0,-2 0 18 0</inkml:trace>
  <inkml:trace contextRef="#ctx0" brushRef="#br0" timeOffset="102272.82">25460 14104 533 0,'6'0'7'0,"-3"0"-2"0,1 0 4 16,-3 0 0-16,6-9-11 16,-4 9 10-16,1 0-5 0,-1 0 3 0,1-8 5 0,-3 8-15 15,-1-4-5-15,2 4 19 0,0 0 12 16,-1 0 16-16,-1 0 27 0,0 0-10 0,0 0 2 15,0 0 4-15,0 0-22 0,0 0 7 0,0 0-2 0,0 8 7 0,0-8 13 16,0 0-8-16,0 0-5 16,0 0-4-16,0 0-14 0,0 0-16 0,0 0-3 0,0 0-9 15,0-8 21-15,0 8 27 16,0-10 10-16,0 5 7 0,11 5-4 0,-11-4-7 0,9-2-13 0,-9 6-7 16,0-5-23-16,0 3-8 15,0-1-6-15,0 1-2 0,0-1-4 0,0 1-4 0,0 0 4 16,0 0-4-16,0-1 12 0,0 1 0 0,-12 0-4 0,12 1 4 15,-11 1-1-15,3 0-7 0,0 0 4 16,8 0-3-16,-8 0 3 0,0 0 2 0,5 12-2 0,-2-12 0 16,5 11-8-16,-1-1 12 15,1-1 4-15,0 0-2 0,0 1 15 0,0-1-7 0,0 1-5 16,0 2-1-16,14-5-4 0,-1 4-8 16,-1-3 12-16,-4 0 5 0,5-1 3 0,-4-3 13 15,3 2-6-15,-2-2 4 0,2-2-10 16,-4-1-5-16,0-1-5 0,1 0-9 0,-3 0-1 0,1 0-7 15,-1-13 12-15,0 5-2 0,0-3-2 0,-2 3 0 0,0-3 2 16,0 4-6-16,-4 0 8 16,3-3 0-16,-1 3-13 0,-2 0 9 0,0 1-2 0,0 0 6 15,0 0-4-15,0 2 4 0,0-2 0 16,0 1-6-16,0 1 10 0,-12 0-6 0,12 1-6 0,0 0 4 16,-9 1-4-16,9 0 0 0,-8 0 6 15,8 2-2-15,0 0 2 0,-6 0 2 0,1 0-2 16,2 0 2-16,-4 0 0 0,2 0 0 0,-2 10-2 0,2-10-2 15,-1 11 0-15,-3-1 2 0,2-1-2 16,1 0-3-16,-1-1 3 0,1 0 2 0,1-1 7 0,2 0 3 16,-3 0 0-16,3 0 1 0,-1 2-5 15,4-4 2-15,0 1-5 0,0 2-12 0,0-1 5 0,0-1 0 16,0 0 6-16,0 0 17 16,0 0 10-16,0-2 11 0,0 0 3 0,8 0-10 0,-8-2-7 15,0-2-20-15,11 2-8 0,-11-2 0 16,0 0-9-16,5 0 5 0,-5-12 6 0,0-1-2 0,0 2-9 15,0-3-4-15,0 0-10 0,0-1-9 0,0 0 13 16,0-2-6-16,0 1 8 0,0 2-4 16,0-1-2-16,-11 2 8 0,-2-1-6 0,5 3 11 0,-1-1-2 15,0 4 3-15,0 3 7 16,0-1 4-16,1 4 4 0,2 2 0 0,3 0 1 0,-2 0-8 16,2 0-1-16,-1 11-2 0,1-11 4 15,0 14 4-15,0-1 0 0,0-1 8 0,0 1-10 0,1-1 4 16,2 0 9-16,-1-2-3 0,1 2 3 0,0 0 1 0,0-2 1 15,0-1 3-15,0 1 5 16,0-1-4-16,12-1-4 0,-12-1-11 0,14-1 11 0,-2-2-2 16,-3-1 3-16,2-3 12 0,0 0-11 15,3 0 4-15,-2 0-10 0,-3 0-3 0,0-13-2 0,-1 1-1 16,0 0 1-16,-2 2 0 16,1-1-3-16,-6-1 1 0,3 1-2 0,-4 0-4 0,0 2 0 0,0-3 0 15,0 1 2-15,0-1-9 16,0 3 11-16,0 1-14 0,-13-1 12 0,13 2 2 0,-14 1-6 15,6 2 10-15,8 1-10 0,-13 2 1 0,5 1 3 0,2 0 7 16,-1 0-1-16,3 0 5 0,-2 15-13 16,-1 0-3-16,2-3 3 0,-1 3-4 0,1-1 8 0,-2 4-4 15,4-2 2-15,-2-1 2 16,0-1 0-16,2-2 7 0,-1 3-7 0,4-5 17 0,-3-1 26 16,3-1 1-16,-1-4 3 0,-1 0-12 15,2-2-23-15,0-2 5 0,0 0 10 0,0 0 2 0,0 0 6 16,13 0-13-16,-2-14-11 0,0 3-6 0,-2 1-5 15,3-1-9-15,-2 0 7 0,-1 2 0 16,-1-4-2-16,1 2 6 0,-3-1-1 0,-1 2-6 0,-2 0 6 16,-1 1 1-16,-2 3-4 15,0-3 0-15,0 3-7 0,0 2-4 0,0-1 5 0,-10 1 3 0,10 1 1 16,-15-1 9-16,3 1-5 16,0 3-2-16,2 0 2 0,1 0-6 0,1 0 2 0,-1 0 2 15,0 0-2-15,5 11 2 16,-3 0-5-16,1-11 5 0,5 12 2 0,-3-3 0 0,4 0 7 15,0-1-2-15,0-1-5 0,0 0-11 0,0 1-45 0,0 1-53 0,0-4-72 16,11-2-64-16,-11 0-64 16,0 1-69-16,0-1-82 0</inkml:trace>
  <inkml:trace contextRef="#ctx0" brushRef="#br0" timeOffset="104732.59">22661 13774 462 0,'7'0'-6'0,"-2"0"10"0,-5 0 21 15,8 0 14-15,-1 0 29 0,-2 0 2 16,-5 0 3-16,0 0 2 0,0 0-18 0,0 0-13 0,0 10-14 16,0-10-11-16,0 0 2 0,0 0 16 15,0 0 9-15,0 0 22 0,0 0 1 0,0 0-11 0,0 0-18 16,0 0-11-16,0 0 12 16,0 0 15-16,0 0 11 0,0 0-8 0,0 0-17 0,0 0-16 15,11 0 2-15,-11 0-6 16,8 0 7-16,-8 0 3 0,9 0-24 0,-9 0-1 0,0 0-7 15,0 0-4-15,0 0 12 0,0 0 0 0,0 0-6 0,0 0 8 0,0 0 2 16,0 0-6-16,0 0 5 16,-14 0-20-16,2-9 3 0,0 9 2 0,2-7 0 0,-2 7 10 15,3-6-8-15,0 6 13 16,1 0 5-16,3 0 9 0,1 0 14 0,4 0 0 0,0 0 7 16,0 0-13-16,0 9-4 0,0-1-6 15,0 0-8-15,0 1 6 0,12-1 7 0,-1 2 4 0,1-3-5 16,0 0-5-16,-2 2-14 0,2-3-6 0,-3-1 3 0,4 0-5 15,-4-5 6-15,-1 2-6 16,0-2 4-16,1 0 3 0,-1 0-7 0,-3 0 0 0,0-12-9 16,0 1 7-16,-1 0-4 0,-4 1 6 15,0-2 4-15,0 3-4 0,0-1 6 0,0 1-4 0,0 2 0 16,0-4-8-16,-14 5 0 16,5 2-1-16,-4 0-1 0,4 4 10 0,-3 0 2 0,-2 0 3 15,0 0-3-15,-2 0 4 0,2 13-12 16,-2-1 0-16,0-1 4 0,2 3-4 0,2-1 6 0,-1 1 4 15,0 2 2-15,4-1-3 0,2 0-3 0,1 2-4 0,3 0 0 16,2-1-2-16,1 0 6 16,0 1 0-16,0-1 0 0,0-4 6 0,18 2 1 0,-2-4 0 15,0-2-7-15,-2-1 0 0,4-3-4 16,0 0 8-16,-2-4 7 0,3 0 0 0,-3 0 2 0,1-11-6 16,0-1-1-16,0 1 5 0,-4-4-8 15,0-1 3-15,0-2-5 0,0 1-8 0,-4-2 10 16,-2 0-10-16,-2 1 3 0,-1 0 0 0,-4 0-1 0,0 6 8 15,0-1-9-15,0 1 4 0,0 5-7 16,-12 1-2-16,12 2 16 0,-16 4-3 0,5 0 7 0,1 0-2 16,-1 0-11-16,3 0 8 0,0 15-4 15,0-5 5-15,1 2 8 0,0-2-10 0,1 1-1 0,3 0-6 16,-2-2-2-16,2 1-5 16,1-1 9-16,-1-1-26 0,3 2-47 0,0-6-75 0,0 0-94 15,0 0-85-15,0-2-87 16,0 0-26-16</inkml:trace>
  <inkml:trace contextRef="#ctx0" brushRef="#br0" timeOffset="105772.78">20871 13521 1292 0,'0'0'5'0,"0"1"-3"0,0 1 2 0,0 1 2 16,0 0 1-16,0 0 13 0,0 3 11 0,0-1 2 0,0 1-1 15,0 3-4-15,-12 1-9 0,12 0-5 16,-13 2 0-16,5 0 0 0,-2 3-10 0,1 0 4 0,1-2-6 16,-1 3-12-16,5-2 9 15,-1 0-2-15,1-1 1 0,4 0 8 0,0-1 0 0,0-1 2 16,0-1 2-16,0-1 6 16,0-2 10-16,0-1-2 0,13 0 6 0,0-3-5 0,-5 0-3 0,0-3 2 15,1 0-4-15,0 0 1 16,0 0-13-16,-3 0 4 0,3-12-4 0,-2 1 5 0,1 2 3 15,1-1-12-15,-5-2 7 0,1 3-5 0,0 0-2 0,-3-2 4 16,-2 2-6-16,0 1-2 16,0 1-4-16,0 2 10 0,0 0-4 0,0 1 4 0,-13 0-2 0,1 3-6 15,2 1 11-15,-1 0-1 16,0 0 4-16,0 0 3 0,-3 11-3 0,2 3 7 0,-2 0 6 16,2 2 2-16,-1 1-2 0,-1 2-6 15,4 2 0-15,-1 0-6 0,0 3 6 0,6-2 6 0,-1 0 9 16,1 0 20-16,3 0 8 0,2-3 11 0,0-1-8 0,0-3-6 15,0-1-8-15,0-4-16 16,13-2 1-16,-1-4-16 0,-2-4-5 0,2 0 3 0,2 0-7 16,-3-12 9-16,0 2-4 0,1-4 4 15,0-1-6-15,0-2-1 0,-1-2-1 0,-1 2-12 0,-4-3 2 16,0 2-6-16,-1 2-3 16,-5 0-2-16,0-1 2 0,0 4 5 0,0 0 8 0,-14 4-1 15,4 2 2-15,-2 2-9 0,-4 1-7 16,2 4 4-16,-2 0-2 0,2 0 0 0,-2 0-13 0,2 0-16 15,-2 16-37-15,3-7-45 0,4 1-50 0,-1-2-61 0,2 0-48 16,0 0-47-16,-2 1-53 16,3-2-35-16</inkml:trace>
  <inkml:trace contextRef="#ctx0" brushRef="#br0" timeOffset="107652.81">18041 13719 1032 0,'0'0'47'0,"0"0"16"0,0 0 12 16,0 0 37-16,0 0-30 16,0 0 3-16,0-11-6 0,0 11-21 0,0-10-11 0,0 10-7 15,0-7 13-15,0 7-8 0,0 0 1 16,0 0-7-16,0 0-12 0,0 0-12 0,0 0-5 0,0 0-4 15,0 0-6-15,0 0 6 0,0 0-1 0,0 0-8 0,0-9 1 16,-15 9-6-16,4-11-5 16,-2 4 16-16,-3 7-3 0,3-11 8 0,-1 5-4 0,0 6 0 15,2 0-4-15,-1 0-2 16,0 0 15-16,2 0-17 0,3 0 6 0,2 0 2 0,-2 11-2 0,5-1-2 16,0-10 6-16,1 10-10 15,2 1 4-15,0-2 13 0,0 1-9 0,0-4 6 0,14 1-2 16,-14-1 5-16,14 0 14 0,-1 0 11 0,0-2 0 0,-4 1-8 15,4-2-15-15,-1-3-11 16,1 0 0-16,-2 0 1 0,2 0 1 0,-1-14-12 0,-4 1-7 0,4 1 5 16,-6-2 1-16,2 1 13 15,-4 0-4-15,-2 0-4 0,-2 1 0 0,0-1 0 0,0 4 2 16,0-2 4-16,0 0-6 0,-14 4 0 16,3-2 11-16,-1 1-16 0,0 3 14 0,-1 0 2 0,-1 1-9 15,3 1 2-15,-3 3-11 16,1 0-4-16,-1 0 3 0,2 0 12 0,0 0 0 0,1 10 2 15,-1 0 2-15,4-1-4 0,0 2 0 0,0 1 3 0,3-3-12 16,0 2 1-16,1 2-2 16,2-1 8-16,0 0 4 0,2-1 7 0,0-2 14 0,0 0 7 15,0 0 29-15,0-2 10 0,12-2-3 16,-12 0-20-16,12-2-15 0,-2 0-16 0,-2-1-3 0,0 0-1 16,2-2-7-16,-2 0 1 15,1 0-5-15,-2 0 5 0,-1 0-7 0,2-12-9 0,1 4 5 16,-5 8-1-16,4-11 3 0,-5 3 4 15,0 0-2-15,-3-3-24 0,0 4-65 0,0-5-36 0,0 2-79 16,0-5-60-16,-15 3-33 0,0-2-77 0,0 2-60 0</inkml:trace>
  <inkml:trace contextRef="#ctx0" brushRef="#br0" timeOffset="110352.59">15108 13778 1696 0,'-4'0'2'0,"4"-12"0"0,0 12-2 16,0-11 4-16,0 3-2 0,0 0 0 15,0 8 6-15,0-11-4 0,0 4-8 0,0 1 4 0,0 6 20 16,0-6 13-16,0 6 21 15,0 0 1-15,0 0-26 0,0 0-14 0,0 0-9 0,0 0-6 16,0 0 0-16,0 0 8 0,0 0-10 0,0 0 4 0,0 0-4 16,0 0-2-16,0 0 2 15,0 7-2-15,0-7-1 0,0 8-3 0,9-8-11 0,-9 4-14 0,11-4 3 16,-3 0-7-16,2 0 10 16,-4 0 5-16,-1 0-5 0,1 0-3 0,1 0 5 0,-1 0 7 15,-3 0 10-15,0 0 8 0,2-9-8 16,-2 2 4-16,2 7-6 0,-2-7 12 0,-3 7 0 15,3-5-4-15,-3 1 8 0,0 1-4 0,0 3 2 0,0-3-2 16,0 2-6-16,0-5 0 0,-11 3 2 16,11 0 4-16,-14 0 2 0,1 1-2 0,5-2-2 0,0 2 2 15,1 0-2-15,0 0 0 0,2 0 8 16,-1 1-8-16,1 0 2 0,-1 1-3 0,0 0-1 0,-1 0 6 16,3 0 2-16,-3 0-9 15,2 0 3-15,-1 13-4 0,2-2-6 0,-3-3 14 0,4 1-4 16,0 1 6-16,1-3 4 0,2 4 15 0,0-1 9 0,0 0 15 15,0 0 16-15,11 1-7 16,-1-1 15-16,2 1 5 0,-4-1-3 0,5-1 10 0,-4-1-8 0,3-1-18 16,0-2-23-16,-1-3-16 15,0-2-22-15,0 0-5 0,2 0 10 0,-2-9-10 0,2-4 2 16,-2 1 10-16,1 0-3 16,-1-1 5-16,-2 0-7 0,-3 1-9 0,0-2 2 0,-3 2-4 0,-3 0 9 15,0 0 2-15,0-1-4 16,0 3 6-16,0 3-4 0,-15-2 6 0,3 3-1 0,1 1-1 15,0 0-2-15,2 4-5 0,9 0 3 0,-13 1 4 0,4 0 3 16,1 0-5-16,1 0 4 0,1 0 2 16,1 11-1-16,-1-2-1 0,1 0-6 0,4-1-7 15,1-1 5-15,-4 4 0 0,4-3 6 16,0 2 2-16,0-2 7 0,0-1 0 0,0 0-7 0,0 0 1 16,10-2-14-16,-10-2 2 0,11 1 5 15,0-2 0-15,-3 1 9 0,0-3-10 0,0 2 6 0,0-2-3 16,-2 0-5-16,2 0 10 15,-2 0-10-15,2-11 1 0,-2 3-1 0,3-3-1 0,-6 1 6 16,0-1-4-16,1 0 4 0,-2 2 6 0,-1-2-4 0,-1 4-4 16,0-2-4-16,0 1-1 0,0 3 1 15,0 0 3-15,-13 1 8 0,1 4-1 0,1 0 0 0,-1 0 3 16,0 0-7-16,0 0-4 16,-2 0 4-16,1 0-5 0,0 13 5 0,1-2-2 0,-1-1 0 15,2 1 11-15,0 1-5 16,0 0 3-16,5 0-1 0,-3 1 14 0,2 0 24 0,4 2 11 15,0-2 20-15,3 1 10 0,0-1-4 0,0-1-2 0,0-3-11 0,15 0-17 16,0-2-14-16,0-5-9 16,1 2-12-16,0-2-14 0,-2-1-4 0,2-1-3 0,-5 0-4 15,0 0 9-15,-2 0-5 16,-2 0 7-16,-2 0 1 0,0-9-8 0,-5-2 5 0,0 5-14 0,0-2-38 16,0-1-60-16,0 0-64 15,0-1-64-15,-17-3-56 0,3-2-34 0,0 3-57 0,-2-5-59 16,-1 2 49-16</inkml:trace>
  <inkml:trace contextRef="#ctx0" brushRef="#br0" timeOffset="133395.81">13622 14103 949 0</inkml:trace>
  <inkml:trace contextRef="#ctx0" brushRef="#br0" timeOffset="143089.01">12443 13984 706 0,'5'0'-2'0,"-1"0"11"0,2 0 6 0,-1 0 14 0,-3 0 19 0,3 0-2 16,-1 0 9-16,-2 0-4 16,0 0-5-16,1 0 3 0,-2 0 0 0,-1 0-3 0,2-8-8 15,-2 0 5-15,2 2-12 0,-2-2-1 16,0 1 11-16,0-1 6 0,0-1 14 0,0 1 10 0,0 0-17 15,0-1-14-15,0 1-8 16,0 0-4-16,0-2 19 0,0 3 19 0,0 0-3 0,0 3-7 16,-8-2-17-16,8 4-29 0,0-1-7 0,0 2-8 0,0 1-5 15,0 0 10-15,0 0-2 0,0 0-2 16,0 0 8-16,-8 0-6 0,1 13 0 0,2-3 10 0,-1 0-2 16,0 1-2-16,1-1 7 15,0 1-9-15,-1-2 2 0,0 1-4 0,3 1-2 0,-2-2-4 16,3 0 8-16,-1-3 33 0,0 2 22 15,3-1 30-15,-2 0 5 0,2-1-28 0,0-2-27 0,0 1-22 16,0-1-18-16,0-1-1 16,12 0 10-16,0-2 16 0,1-1 7 0,-2 0-3 0,1 0-6 15,0 0-16-15,0 0-10 0,-4-12 6 0,0 1 2 0,0-2-4 16,-5 1 8-16,-3-2-4 16,0 0-2-16,0-2 0 0,0 0-6 0,-11-1-1 0,-3-2-1 0,-4 1 1 15,0 1 3-15,0 1 1 16,-2 2 10-16,0 2-7 0,0 4 0 0,1 4 2 0,3 4-8 15,2 0 8-15,1 0 4 0,2 14-4 16,4 3 5-16,0-1-3 0,2 6 3 0,4 2 4 0,1 1-4 16,0 1-3-16,0-1-6 0,0 1 2 0,0-1 24 0,14-2 4 15,-2-3 5-15,-2-2 5 16,0-4-11-16,0-2-2 0,-2-3-3 0,1-4-8 0,0-2-8 16,-3-3-3-16,2 0-1 0,-3 0-2 15,3 0-4-15,-1-16-3 0,-2 5 2 0,-1 0 1 0,0-1 2 16,-2 1 4-16,1-2-11 15,-1 2-2-15,-1 1 8 0,-1 0 1 0,0 1 6 0,0-1 5 16,0 1-13-16,0 1 4 0,0-1 0 16,0 1-3-16,0 0 3 0,0 1-5 0,0 1 1 0,-8 0 2 15,8 2-2-15,0 1-1 0,-6 2 7 0,6 1-4 16,-7 0 7-16,7 0-5 0,-3 0-16 16,-3 9-50-16,3 2-48 0,0-1-58 0,-2-10-56 0,0 11-39 15,-1 0-41-15,-5 1-42 16,3-3-64-16</inkml:trace>
  <inkml:trace contextRef="#ctx0" brushRef="#br0" timeOffset="145009.44">9658 14214 772 0,'0'0'31'0,"0"0"23"0,-12 0 22 16,12 0 19-16,-11 0-6 0,11 0-15 16,-8 0-20-16,8 0-10 0,0 0-5 0,0 0 6 0,0-13 6 15,0 13-3-15,0-10-20 0,0 1-14 0,0 9-7 0,0 0 1 16,0 0 10-16,0 0-6 16,0 0 8-16,0 0-8 0,0-8-8 0,0 8 14 0,0 0-8 15,0 0 4-15,0-5 0 0,0 5 1 16,0-4 1-16,0 1 8 0,0 3 8 0,0 0-7 0,0 0 10 15,0 0-15-15,0-3 5 16,0 3 6-16,0 0-4 0,0 0 16 0,0 0-5 0,0 0 2 16,0 0-13-16,0 0-12 0,0 0-9 0,0 0-8 0,0 0 6 15,0 0 0-15,0 0 3 0,-14 0 3 16,14 0-8-16,0-11 3 0,-12 3-10 0,12 8-5 0,0-7 6 16,-9 7 12-16,9 0 15 15,0 0 7-15,0 0-5 0,0 0-16 0,-6 0-9 0,6 0 0 16,0 0 6-16,0 0 1 0,-5 0-1 15,2 0-3-15,-2 0-12 0,2 0 0 0,-5 0 1 0,3 0 1 16,-1 0 14-16,-2 0-3 16,-2 0 2-16,1 7-4 0,1-1-10 0,0 1 3 0,-1 1 5 15,4 0 3-15,0 1 7 0,5 2 1 0,-1 1-9 0,1 1-4 16,0-3 34-16,0 3 31 0,0-3 2 16,11 1 16-16,1-1-39 0,-2-2-16 0,2-1 34 0,-2-1-25 15,1-2 34-15,2-2-6 16,-2-1-33-16,0 0 13 0,1-1-32 0,-2 0-7 0,0 0-10 15,0 0-10-15,-5-13-7 0,2 1-2 16,-2-2 10-16,-2 0 13 0,0-3 4 0,-3-1 5 0,0-2-3 16,0 0-6-16,0-2 0 0,0 2-5 0,0 2 5 0,0-1-3 15,0 2 5-15,-13 2-4 16,3 3-3-16,10 0 2 0,-15 4-2 0,7 1 7 0,-2 0 2 16,1 4 8-16,1 2-6 0,2-2-4 15,-2 3 7-15,-2 0-11 0,2 0-1 0,0 0 2 0,-2 0-6 16,0 11 7-16,0 0 6 15,-2 1-4-15,2-3 7 0,2 5 0 0,-4-1 0 0,4 3 4 16,1 1-4-16,3 2-5 0,0 0-2 16,1 0 3-16,3-1 12 0,0-2 1 0,0 0 5 0,0-2 27 15,0-2-2-15,15-2 7 0,0-3 0 0,-3-1-32 16,2-2-10-16,-2-1-4 0,3-3-4 16,-3 0-1-16,3 0 0 0,-3 0 3 0,-1-17-7 0,-1 3 2 15,-1-1 0-15,-3-1 2 0,-1-2 3 16,-2 1 2-16,-3-2-12 0,0 1-4 0,0-1-1 0,0 0 1 15,0-1 9-15,-12 3 0 16,-1-2 7-16,0 3-5 0,-1 1-4 0,0 0 7 0,0 4-12 16,0 1 4-16,-2 2 1 0,0 4-3 0,2-1 5 0,1 5-2 15,0 0 7-15,1 0 6 0,2 0 13 16,2 12 2-16,1-1-10 0,0 0 0 0,-1 1-6 0,3 2-10 16,1 0 7-16,2 1-12 15,-2 1 0-15,2 0 14 0,2-1 20 0,0-1 16 0,0-2 3 16,0-3 4-16,0 0-16 0,12-3-12 15,-12-2-7-15,13 0-10 0,-5-2-7 0,1-2-7 0,1 0 0 16,-2 0 2-16,4 0 0 16,-2-10 5-16,1-1 5 0,0 0-10 0,-1 0 5 0,-1-2 3 15,-1-2-6-15,0 1 8 0,-5-1-7 0,0 1-6 0,-3-3 1 16,0 1-2-16,0-3 4 0,0 1 5 16,-14 1-8-16,0 2 1 0,3 0 4 0,-5 3-4 0,5 1 12 15,-5 3 5-15,5 4-5 16,-2 4 0-16,-1 0-3 0,6 0-2 0,-3 9 3 0,3 5 4 15,2-1-7-15,1 3 2 0,0 4-6 16,2-3 1-16,3 3 5 0,-3 1 1 0,3-1 4 0,0-1 5 16,0-3-5-16,0 0-2 0,0-3-3 0,0-2-2 0,0-4 3 15,0-2-3-15,0-5 7 16,0 0-12-16,11 0 3 0,-1 0-3 0,2-10-7 0,-1 1 5 16,1-3 5-16,0 0-1 15,1-1-2-15,-1-2 1 0,-2 3-44 0,1-1-26 0,-2 3-41 0,-2 2-68 16,-2 4-8-16,-1-1-40 15,0 1-32-15,-1 1-25 0,-2 0-58 0,-1 1-39 0,0 0-73 16</inkml:trace>
  <inkml:trace contextRef="#ctx0" brushRef="#br0" timeOffset="191149.39">9962 13891 779 0,'9'0'22'16,"-4"0"16"-16,-2 0 22 15,-3 0 35-15,0 0 13 0,0 0-9 0,0 0-18 0,0 0-21 16,0 0-27-16,0 0-7 0,0 0 1 0,0-9-9 0,0 9-2 16,0 0 2-16,0 0 9 0,0-8 1 15,0 8 2-15,0-5-4 0,0 5-6 0,0 0-2 0,0-5 0 16,0 5 0-16,0-5-3 15,0 0-3-15,0 1-8 0,0 1 0 0,0 0-2 0,0-1 4 16,0 1 4-16,0-1 2 0,0-1 1 16,0 4-3-16,0-3-2 0,0 2 8 0,0-1 1 0,0 1 1 15,0 0 0-15,0 0-7 0,0-2-5 0,0 0-8 0,0 2 0 16,0-1-2-16,0-1 4 16,0 0-3-16,0 0-3 0,0 0 8 0,0-2 0 0,0 1 7 15,0 1 16-15,0 0 4 0,0 0 6 16,0 1 15-16,0 1-6 0,0 2 5 0,0 0 12 0,0 0 22 15,0 0 17-15,-11 13-7 16,11-2-19-16,-9 1-37 0,9 0-26 0,-8 1-6 0,3 1-1 16,5 1-6-16,-5-1 8 0,1 1 3 0,0 0 21 0,0-2 14 15,1 1 1-15,1 0-2 0,-1 2-3 16,0 0 15-16,0-2 9 0,1 0 5 0,-1 0-11 0,1 1-21 16,2-2-16-16,0 1-5 15,0-3-11-15,0 1 0 0,0 2 2 0,0-6-10 0,0 5 8 16,0-1-7-16,0-1-5 0,0 1 11 15,0-3 1-15,0 2 2 0,0-1 0 0,0 0-7 0,0 2-2 16,0-4-3-16,0 2 5 16,0-1 7-16,0 0 5 0,0 0-3 0,0-1-6 0,0-1-8 15,0 0 3-15,0-1-1 0,0-2 6 0,10 2 25 0,-4-2-7 16,3-2 10-16,-4 2-3 0,0-1-16 16,1-1-2-16,-1 0-3 0,2 1 9 0,0-1 11 0,0 2 6 15,-1 1 6-15,-1 1-8 16,1-2-17-16,0 1 1 0,-1-1 2 0,1 1-7 0,-1 2 2 15,-1-4-2-15,-3 1-13 0,1-1 13 16,-1-3-3-16,-1 0 1 0,0 0 4 0,0 0 20 0,0 0 15 16,0 0-8-16,0 0 3 0,-13 0-27 0,2 0-12 15,-1 0 2-15,1 0-10 0,1 0 12 16,-2-7 0-16,0 7 11 0,-2-6 9 0,0 6-12 0,-2-7 0 16,2 7-7-16,-5-7 7 0,0 3-15 15,-5 0 15-15,2 1-15 0,-3-1 5 0,3 2 3 0,-2 0-1 16,0 1-4-16,2 0-3 15,3 1 0-15,0 0-13 0,3 0 18 0,-1 0-15 0,4 0 13 16,1 0 30-16,2 0 10 0,4 0-3 16,-2 0-2-16,3 0-28 0,-1 11-7 0,1-11 2 0,2 10 0 15,0-10-10-15,-2 8 3 0,-1-2-3 0,1-6-1 16,0 8 6-16,-3-3 0 0,2-5 0 16,-3 3 6-16,-1 1-6 0,0-2 0 0,-2 1 7 0,1-3-7 15,1 0 8-15,-2 0-3 0,1 0-2 16,-2 0 7-16,5 0-10 0,-3 0 0 0,3 0-3 0,-3 0-2 15,3 0 5-15,2 0-5 16,-1 10 5-16,0-10-3 0,-1 9 6 0,1 0-3 0,-1-4 3 16,1 3 2-16,0 1-10 0,-1-3 2 0,3 1 1 0,-2-2 2 15,2-1 10-15,-3 2 0 0,2-3-13 16,-1-1 6-16,-2 0-8 0,4 1 2 0,-4-2 1 0,1 0-6 16,-1 0 3-16,0 0 0 15,1 1 2-15,2-1 3 0,-3-1 3 0,2 1 2 0,-1 1-3 16,2 0 6-16,0-2-8 15,0 1 0-15,1 1 10 0,-2-1-15 0,1-1 8 0,0 3-1 0,3-3 1 16,-2 0 5-16,3 0 20 16,-1 1 3-16,2-1-8 0,-1 0 6 0,2 0-19 0,0 0-4 15,0-14 1-15,0 1-4 0,0-3-3 0,0 1-8 0,0-3 6 16,0-1 2-16,0 1 5 0,10 4 8 16,-10-1-10-16,0 2 4 0,0 0-9 0,0 2-3 0,0-2 2 15,0 0-5-15,0-4 13 16,0-3-2-16,0-2-3 0,0-2 5 0,0-2-15 0,0-2 5 15,0 0 10-15,0 0-13 0,-8-1 13 16,8-1 1-16,0 1-6 0,0 2 10 0,0 2-10 0,0 2-3 16,0 2 3-16,0 2-5 0,0 2 2 0,0 2 1 0,0 3 2 15,0 2 0-15,0-2 3 16,0 3-1-16,0-1-2 0,0 1 0 0,0 2-3 0,0-4 11 16,0 4-3-16,0 0-7 0,0-2-4 15,0 3-1-15,0-2 4 0,0 4 8 0,6 1 6 0,-6-1 2 16,8 2-8-16,-2-1 0 15,0 1 6-15,-1 1-14 0,0 0 8 0,1 1 3 0,2 0-10 16,-2 0 7-16,2 0-3 0,-1 0 4 16,-1 0 9-16,3 0-4 0,-1 0-3 0,2 0-11 15,1 0-7-15,-2 0 4 0,1 0 1 0,4 0 13 0,-1 0-8 16,6 0 0-16,-2 0 3 0,4 0-9 16,-1-11 9-16,4 2 0 0,2-1-6 0,2 2 6 0,0 0-6 15,2-1 0-15,4 1 3 0,0 0-5 16,4 1 3-16,0 1-1 0,3-1-8 0,-3 3 1 0,3 0 5 15,-1 0-6-15,-2 4 8 16,-2-2-12-16,0 2-103 0,-2 0-102 0,-4 0-129 0,-5 0-146 16,1 0-104-16,-8 12-121 0,-2 0 14 0</inkml:trace>
  <inkml:trace contextRef="#ctx0" brushRef="#br0" timeOffset="192709.01">12737 13651 1100 0,'0'-6'13'0,"0"2"-4"16,0 4-1-16,0 0 1 16,0 0-9-16,0 0 19 0,0-4 20 0,0 4-3 0,0 0 26 15,0 0 11-15,0 0 10 0,0 0 8 0,0 0-12 0,0 0-10 16,0 0 5-16,0 0 14 0,0 0-3 16,0 0 17-16,0 0-22 0,0 14-3 0,0-1 6 0,0 0-16 15,-14 3 5-15,14 2-11 16,0 1-14-16,0 4-14 0,0 2-9 0,0 4-6 0,0 3 27 15,0-1 34-15,0 1 12 0,0 0 14 16,0 0-36-16,0-2-30 0,0 0-13 0,0-4-22 0,0-3 6 16,0 1-8-16,0-2 3 0,11-3 0 0,-11 0-1 0,0-1 1 15,0-2-3-15,0-2 0 16,0-3 1-16,0-2 16 0,0-2 16 0,0-1 10 0,0-2 12 16,0-2-11-16,0 1-10 15,0-3 2-15,0 3-12 0,-13-1 3 0,2-1-12 0,-3 2 0 0,-1-3 0 16,-3 0-10-16,-4 0 5 15,-3 0-7-15,-3 0-7 0,-4-11 7 0,-1 11-10 0,-3-7-3 16,0 7 13-16,-1 0 0 0,1 0 8 16,1 0 4-16,2 0-7 0,1 0-10 0,4 0-3 15,1 0 1-15,2 0-10 0,3 0 16 0,2 9 1 0,2 1-3 0,0-1-4 16,2 0-3-16,4 1-2 16,-1-1-3-16,2-2 15 0,1 1-10 0,1-3-2 0,1 3-1 15,2-3 6-15,1-1 2 0,-3-1 0 16,4-3 7-16,0 0-4 0,-2 0-3 0,1 0 12 0,2 0-2 15,-3-14-3-15,4 4 6 16,-2-3-9-16,0 3-4 0,1-3 8 0,0 1-13 0,1 0 2 16,-1 0 33-16,0 2 0 0,1 2 6 0,-2 1 4 0,1 3-28 15,0-2-6-15,1 2-9 0,-1-1 1 16,-1 2-3-16,4-4 0 0,-3-2 12 0,0-2-4 0,-2-1-6 16,4-2-4-16,-4-3-3 15,2-1 2-15,3 0 8 0,-1-1 7 0,1-3-4 0,0 2-6 16,0-3-1-16,0-2 4 0,0 2-5 15,15 1 2-15,-2-4 3 0,-1 1-9 0,-4-2 6 16,2 0 1-16,1 3-6 0,-2 0 6 16,1 2 2-16,1 3 0 0,-2-1-3 0,1 3-2 0,0 2 0 15,0 1 3-15,-2 5 4 0,0-2 23 0,0 3 12 0,-2 2 5 16,1 1 1-16,-2 1-16 0,0 2-17 16,-4-1-7-16,2 3-1 0,0-2-2 0,2 1-7 15,0 1 4-15,-1-1 1 0,3 1 4 16,2 0-2-16,2 0-2 0,2 0 2 0,4 0-8 0,1 0 18 15,2 0-12-15,2 9 2 0,-1-9-5 16,5 9 2-16,-1-9 8 0,1 0-5 0,1 0 0 0,2 0-12 16,-2 0 4-16,1 0 1 0,-1 0 2 0,2 0 7 15,-1 0-32-15,2-14-56 0,-1 3-65 16,1 0-69-16,0 11-50 0,1-6-38 0,1 6-37 0,1 0-55 16,2 0-69-16,3 0-82 15</inkml:trace>
  <inkml:trace contextRef="#ctx0" brushRef="#br0" timeOffset="194319.24">15532 13544 1276 0,'0'-7'31'0,"0"-2"56"0,0 2 24 15,0 2 45-15,0-1 0 0,0 0-19 16,0 2-10-16,0 0-14 0,0 3-6 0,0 1-18 0,0 0-12 16,-12 0-20-16,12 0-24 0,0 0 0 0,0 0 30 0,0 11 18 15,0-1 29-15,0 1-14 16,0 1-23-16,0 1-29 0,0 4-20 0,0 3 11 0,0-1-5 16,0 6 10-16,0-3-4 0,9 5-20 15,2-1 6-15,-1 2-13 0,-4 0-1 0,2-2 1 0,1 0-7 16,-4-1 6-16,1-2-4 15,-6-1 6-15,2-5-2 0,-2 2-1 0,0-4-2 0,0-1-8 16,0-1 0-16,0-4-4 0,0 1 2 16,-13-2 5-16,4-2-2 0,9 0-3 0,-13-1 12 15,4-1-11-15,-2-2 6 0,0-1 8 0,-7-1-15 0,2 0 9 0,-4 0-6 16,-2 0-5-16,-4 0 2 16,-5 0 3-16,1 0 2 0,-4 0 9 0,-2 0-1 0,2 0-11 15,-1 0 6-15,0 0-6 0,0 0 10 16,0 0-4-16,2 0 2 0,1 0-3 0,2 0-9 15,3 7 19-15,2-7-5 0,2 6 5 16,2-6 15-16,0 0 11 0,4 0 4 0,3 5-1 0,1-5-14 16,0 4-17-16,4-4-10 0,-2 4 2 0,3-2 0 0,3-2 6 15,0 3-3-15,1-1-5 0,2 1-5 16,-1-1 7-16,2 0 3 0,-1 0-10 0,0 0 8 0,2 0-15 16,0-1 14-16,0-1 18 15,0 0 17-15,0 0 9 0,0 0-19 0,0 0-4 0,0 0-16 16,0 0-7-16,0 0 8 0,0 0-3 15,0 0-3-15,0-14-7 0,0 5 10 0,0-2-9 0,0 3 1 16,0 0 3-16,0-2-7 16,0 2 12-16,0-2-8 0,0-1 6 0,0 2-1 0,0-4-7 15,0-1 10-15,0-1-7 0,0-2-6 0,-11-1 8 0,2-3-10 16,9-1 10-16,-13-1 3 0,5-4-6 16,0-1 6-16,8 1-11 0,-5-1 3 0,5-1 0 0,0 0 0 15,0 1 5-15,0 0-3 16,0 1 1-16,0 2 5 0,0 1-1 0,8 3 3 0,-8-1-5 15,12 2-5-15,-2 3-2 0,-2 0 2 16,0-2 5-16,-3 3-2 0,2-1-1 0,-1 1 1 0,0 1-6 16,-3 4 8-16,2 1 5 15,-2 0 0-15,1 3 15 0,0 1 9 0,-1 2 14 0,0 0 5 16,0 2-6-16,-1 0-14 0,1 2-15 0,0 0-11 0,-1 0-2 16,3 0 3-16,1 0-6 0,3 0 6 15,0 11-3-15,3 0 0 0,6 0 10 0,-1 0-8 0,2 1 8 16,3 0-12-16,5 1-1 15,0-1 1-15,1-1-6 0,1-2 13 0,1 1-5 0,-2-6 3 16,2 0-11-16,0 1-2 0,1-5 3 16,-1 0 2-16,0 0 2 0,1 0-57 0,-1 0-59 15,0 0-80-15,0 0-114 0,-3-9-54 0,2 9-81 0,1-9-81 0,-2 9-75 16,0 0 64-16</inkml:trace>
  <inkml:trace contextRef="#ctx0" brushRef="#br0" timeOffset="195729.02">18316 13408 1199 0,'0'0'19'0,"0"0"6"0,-13 0 17 0,13-11 23 0,-13 11 0 16,13-11 20-16,-8 2-12 0,8 3-4 15,-8 6-11-15,8-5-9 0,0 5 16 0,0 0 24 0,0 0 16 16,0 0-4-16,0 11 7 16,0 3-22-16,0 3 10 0,0 0-13 0,0 4-19 0,0 4 2 15,0 1-10-15,0 1 33 0,12 2-8 0,-2 1-10 0,-2 1-22 16,0-4-29-16,-2 3-8 16,2-2-5-16,-3 0-7 0,-5-3 0 0,3-2 0 0,-3 1-7 15,0-5 5-15,0 2-3 0,0-6 7 16,0 1 5-16,0-3-7 0,-10 0 0 0,1-4 2 0,-2 0 3 15,3-2 2-15,-2-1 0 0,-2 0-2 16,-1-3-3-16,0 0 3 0,-4-3 4 0,2 0-9 0,-1 0-2 16,-3 0 4-16,1 0-7 15,-2 0 19-15,-1 0-9 0,-1 0 2 0,-2 0-5 0,1 0-4 16,-3 0 9-16,2 0 0 0,-3 0 2 0,2 0-11 0,0 0 4 16,0 0-2-16,0 0 0 0,2 0 3 15,1 10-6-15,0 0-6 0,4-1 9 0,-2-1 0 16,6-1 5-16,-4 0 4 0,4-1-7 15,-2-2 0-15,5 0-2 0,-1 0 3 0,1-3-8 0,3-1 10 16,-5 0-2-16,5 0-3 0,0 0 11 16,-1 0-4-16,3 0-4 0,-1-10-3 0,1 10-5 0,2-8 0 15,0 8 3-15,-1-7 2 0,2 7-3 0,2 0 1 0,1 0 4 16,-4 0-2-16,4 0 3 16,0 0-3-16,-3 0 28 0,3 0 12 0,0 0 12 0,0 0 7 15,0 0-27-15,0 0-13 16,0-11-7-16,0 4-7 0,0 7-3 0,0-13 0 0,0 4-6 15,0-1 6-15,0 1-4 0,0 0-3 16,-10 0 5-16,10-2-12 0,-10 2 9 0,10 0 3 0,-8 1-2 16,8 0 5-16,-7 4 7 0,7-1 26 0,-5 2 2 0,5 1 13 15,0 2-15-15,0 0-16 0,0 0 2 16,0 0-15-16,-3 0-2 0,3 0-7 0,-3 0-1 16,-1-11 6-16,2 0-3 0,2-1 2 15,-1-1-2-15,1-2-5 0,0-2 7 0,0-1 1 0,0-3-6 16,0 0 8-16,0 1-2 0,13-3-6 15,-3-2-2-15,0 2-9 0,0-2 4 0,0-2 8 0,1 4-1 16,3-2 8-16,-1-2-5 16,-1 5-2-16,1-1 2 0,-3-1 0 0,2 2 2 0,-2 0 1 15,-2 4 2-15,-2-1 2 0,-3 1 0 0,0 2-9 0,-3 0 2 16,0 2-8-16,0-1 6 16,0 3 4-16,0-1 1 0,0 2-1 0,-12 1-2 0,12-1 0 0,-11 3 0 15,11 1 7-15,-8 1-9 16,8 1 7-16,0 1-5 0,0 2-3 0,0 1 6 0,0 1-1 15,11 0 6-15,3 0-6 0,-1 0-2 16,0 0 7-16,-1 0-7 0,3 11 5 0,0-11 7 16,-2 8-14-16,1 1 9 0,-1-9-7 0,2 8-7 0,3 0 5 15,2-2-8-15,1 0 8 0,5 1 4 16,4 1-4-16,1-1 2 0,2 1 2 0,3-4-7 0,1 3 7 16,1-1-2-16,0-2-12 0,0 1-86 15,-2-2-132-15,-4 1-120 0,-2-2-148 0,0-2-100 0,-8 0-67 16</inkml:trace>
  <inkml:trace contextRef="#ctx0" brushRef="#br0" timeOffset="197279.01">21216 13494 1425 0,'0'-5'43'0,"12"0"13"0,-12 4 36 16,9-2 31-16,0 2-22 0,-1-1 10 16,-8 0-23-16,8 2-23 0,-8-2-12 0,0 1-10 0,0-1 1 15,0 0 8-15,0-1-8 16,0-1-10-16,0 1-14 0,-12-2-11 0,12 3 19 0,-13-1 25 15,4 3 43-15,9 0 25 0,-12 0 1 16,6 0-15-16,6 16-31 0,0 0-29 0,0 4-17 0,0 3-21 16,0 4-6-16,0 3 4 0,0 4-12 0,14-1 43 15,-1 2 4-15,-5-1-2 0,1-1 15 16,-1-2-31-16,1 0-15 0,0-3 1 0,-3-5-5 0,-1 1-10 16,1-3 10-16,-6-3-2 0,4 1-6 15,-4-4 3-15,0 0-8 0,0 0 11 0,0-2 2 0,0-1 2 16,0 1 3-16,0 1-13 15,0-3 1-15,0 1-3 0,0-1 5 0,0 1 0 0,0-3 0 16,0 0 3-16,-17 0-5 16,4-2 2-16,0-4-5 0,0 1 2 0,-3-2 5 0,0 1-5 15,-3 0 11-15,0 0-1 0,-1-2-12 0,-2 0 5 0,-4 3-5 0,1-1-2 16,-4 1 9-16,1-1-2 16,-1 1 8-16,-2 2-3 0,-1-1-3 0,0 2 3 0,1 2-7 15,-1-2 6-15,2 3 1 16,0 1 0-16,0-4 5 0,0 0-8 0,3-1 5 0,-3-3 5 0,3 0 0 15,-1-3-7-15,1 0 0 16,0 0-3-16,2 0-9 0,-1-11 0 0,3 2 7 0,-1 1-10 16,2-1 15-16,5 2 10 0,-4-2-18 0,7 1 3 0,1 1-2 15,4 1-1-15,2 2 1 0,-1 4 4 16,4-4-4-16,1 0 0 0,1 4 4 0,2 0 3 0,0 0-3 16,0 0-2-16,0 0-2 15,0 0 4-15,0 0-2 0,0 0 0 0,0 0 5 0,0 0-8 16,0-10 3-16,0 0-2 0,0 2 0 15,0-2 2-15,0 1-3 0,0-2 1 0,0 1 0 0,0-3-5 16,0 2 2-16,9-2 2 16,-9 1 1-16,0-4 0 0,0-1 4 0,0 0 0 0,0-2-2 15,0-3 0-15,0-1 3 0,0-2-1 0,0 1-2 0,0-3 5 16,0-2-10-16,-12 1-4 0,12 0 6 16,-11-1 1-16,11 0-1 0,0 2 13 0,0 1-10 0,0 0-3 15,0 4 3-15,0 2 0 16,0 2 0-16,0 3 0 0,11 2-2 0,-11 0-10 0,12 5 9 15,-4-2-1-15,-8 4 4 0,7-3 4 16,-7 2-6-16,5 1 9 0,-5-1-7 0,0 1 3 16,0-1 11-16,4 2-14 0,-4 0 12 0,4 0 0 0,2 3-9 0,-2 2 4 15,4 0-10-15,4 0 11 16,3 0 16-16,1 14 15 0,3 0 2 0,5 0-7 0,1-2-19 16,2 1 0-16,0 0 5 0,1-6-1 15,-1 4 1-15,0-5-12 0,1-1-8 0,-4-5 0 0,1 0 5 16,-1 0-5-16,0 0 2 15,0 0-12-15,-1 0 3 0,-2-15 7 0,4 2-20 0,-3 0-72 16,3 1-92-16,2 2-121 16,3 0-122-16,2 2-65 0,1 3-97 0,0-1-19 0</inkml:trace>
  <inkml:trace contextRef="#ctx0" brushRef="#br0" timeOffset="198409.24">23172 13514 1354 0,'0'-8'27'0,"0"4"19"0,0-1 11 16,0 3 12-16,0-2-7 0,0 0 3 16,-11 1-8-16,11 2-5 0,-13-4-4 0,3 2-11 0,0 3-2 15,0-2 19-15,1 2 18 0,1 0 6 0,-2 0 20 0,6 17-15 16,-6 2-20-16,6 4 0 16,-1 4-4-16,3 5-8 0,2 5 5 0,0 3 0 0,0 4 9 15,0-1 21-15,0 1 1 0,11 0-5 16,-11-3-22-16,13-3-11 0,-13-1-11 0,9-5-15 15,-2-2 1-15,-7-3-22 0,0-3 3 16,6-1 0-16,-6-4-5 0,0-3 9 0,0-1-7 0,0-2-4 16,0-2 2-16,0-3-10 0,0 1 10 0,0-4 0 0,-9 0-2 15,9-2 11-15,-12 1-9 16,3 0 12-16,3 0-5 0,-2-1-4 0,0-1 2 0,-1 1-15 0,-3-1 17 16,-1-1 3-16,0-1 4 15,-5 0 21-15,1 0-8 0,-5 0-6 0,-1-10-7 0,-2 0-14 16,-3 10-5-16,-2-11 5 0,-4 2 0 15,-1 9 5-15,1-8 5 0,-6 8-5 0,6 0 0 0,-3 0-2 16,4 0-11-16,0 17 11 16,1-5-6-16,4 4-4 0,2-2 10 0,3-1-16 0,0 0 13 15,5 0-2-15,-1-2-3 0,3 0 15 0,2-2-8 0,-1-3-2 16,1 0 0-16,1-5-10 0,5-1 5 16,-2 0 13-16,0 0 1 0,0 0-4 0,2-11 5 0,2 1-8 15,3-2 1-15,0-3 4 16,0 0-14-16,3-1 5 0,0-1 21 0,0 0 22 0,0 1 10 15,0 0-5-15,0 3-19 0,0 0-13 16,0 1-6-16,0 2 1 0,8 3-9 0,-8-1-2 16,0 1 2-16,7 0-5 0,-7 0 10 0,0-1-8 0,7 0 1 15,-7-1-6-15,0-1 1 0,5-1 2 16,-5-3 1-16,0-1 23 0,0 1 6 0,1 0 4 0,2 1-7 16,1-5-7-16,-3 2-10 0,2-2-10 15,1 0 8-15,2-1-1 0,-2-2-2 0,1-4 3 16,-2-2 4-16,4 1-9 0,-1-5-1 15,5 0-2-15,0-1-2 0,3 0-3 0,2 0-3 0,1 3 13 16,4 2 3-16,-2 3-1 0,3 3 3 16,-3 3-5-16,0 3-5 0,0 7 5 0,-5 0 0 0,4 4-5 15,-4 2 3-15,-1 1 2 0,-1-1-3 0,0 2 1 0,-2 0-11 16,2 0-14-16,-3 0-9 16,2-1-10-16,-1 0 0 0,1 1 5 0,1-3 2 0,3 3 20 15,0 0-1-15,3 0 11 16,1 0 9-16,4 0-13 0,0 0-13 0,4 0-30 0,-4 0-3 0,6 0-39 15,-3 10-20-15,1-10-8 16,0 0-43-16,-1 8-8 0,1-8-41 0,-1 0-45 0,0 0-49 16,-3 0-72-16,4 0-79 0</inkml:trace>
  <inkml:trace contextRef="#ctx0" brushRef="#br0" timeOffset="199679.6">25891 13777 1885 0,'0'-6'31'0,"0"1"23"0,0 1 19 0,0 0 5 0,0 1-29 15,0 1-28-15,0 2-17 0,0 0-8 16,0 0 0-16,0 0-1 0,0 0 10 0,0 0 55 0,0 0 21 15,0 0 19-15,-13 11-2 16,13-1-38-16,-12 2-18 0,4 1-11 0,8 2-1 0,-7 4-17 16,7 2-6-16,0 4 0 0,0 1 8 0,0 3 29 0,0 1 15 15,0-1 5-15,0 2-9 0,0-2-23 16,14 1-16-16,-5-5-4 0,-1 1-10 0,1-1-4 0,-9-2 4 16,9-3-6-16,-9-1 6 15,0-3 7-15,0-2 3 0,0-1 11 0,0-5-11 0,0 0-7 16,-18 1 6-16,1-2-1 0,0-1 4 15,-4 1 2-15,-3-1-11 0,-1 1 2 0,-2-1-2 0,-1-1 2 16,-4-1 0-16,4 0-12 16,-4-2 10-16,2 1-3 0,-2-3 0 0,2 1-7 0,2 1 1 15,-1 0-1-15,-1 0 5 0,0-2 5 0,1 2-3 0,-2 1 8 16,-5 1-3-16,1-2-5 0,-2 2 0 16,-1-2-6-16,0 1 4 0,1 1 2 0,0 2 3 0,4-2 35 15,1 0 13-15,4 0 16 16,3 0-6-16,2 0-42 0,5 1-21 0,0-1-2 0,5 0-1 15,4-2 8-15,-2 2 5 16,6-2-5-16,0 1 2 0,2-2-4 0,2-1 1 0,1 2-4 0,-2-2 10 16,2 0 14-16,0 0-4 15,0 0 4-15,0 0-16 0,0 0-11 0,0 0 1 0,0 0-8 16,0-12 13-16,0 3-6 0,0-1 1 0,10 1 9 0,-10-6-7 16,6 2 15-16,3-3-5 0,-2-2-13 15,-3-2 13-15,3-2-13 0,-2-2 3 0,2-1 8 16,-4-1-8-16,2-1 4 0,0 1-4 15,0 0 3-15,-2-2-6 0,-1-1-6 0,-1 1 4 0,1-3 2 16,1 4-4-16,-3-5 5 0,0 0-1 16,0 3-6-16,0-1 13 0,0 4 1 0,0 0-7 0,0 2 7 15,11 2-10-15,2 1 2 0,1 3 6 0,0 3-6 0,2 1-2 16,2 3-7-16,0 0 10 16,4 5-3-16,-2 2 2 0,-2 0 8 0,3 2-5 0,-4 2 0 15,4 0 3-15,-2 0 2 0,1 0 2 16,2 0 0-16,-1 0 3 0,3 0-10 0,-2 10 5 0,1-2-3 15,3 1-4-15,-1-2 7 16,2 1-15-16,3 2 13 0,0 0-1 0,0 0-7 0,4 2 8 16,-3-3-11-16,2 1 4 0,-2-2-4 0,0-2-24 0,-2-1-78 15,-3-2-123-15,0 1-155 0,0-4-170 16,-5 0-158-16,3 0 67 0</inkml:trace>
  <inkml:trace contextRef="#ctx0" brushRef="#br0" timeOffset="201309.41">28706 13946 979 0,'5'-5'18'15,"1"1"35"-15,-1 0 24 0,-2 0 10 0,-2 0-4 0,3 2 1 16,-3-1 1-16,1-1 4 0,-1 0 10 16,-1 0-4-16,0 3-2 0,0-1 0 0,0 2-12 0,0 0-14 15,0 0-4-15,0 0 21 16,0 0 33-16,0 11-10 0,-9-2-2 0,9 3-18 0,-9 0-28 15,9 1 2-15,-8 2-14 0,8 4-1 16,0 1-12-16,0 3-18 0,0-1 12 0,0 1 6 16,0 1 1-16,0 0 5 0,0-1-12 0,0 0-19 0,0-3-16 15,0 0 2-15,0-2-4 0,0-2-3 16,0 0 19-16,0 2-2 0,0-4 0 0,0 2-5 0,0 1-3 16,0-1 3-16,0 1-4 0,0 0 6 15,0-3 0-15,0 1 12 0,0-4 33 0,0 0-7 0,0-2-7 16,0-4-4-16,-12 0-27 15,2-2 10-15,-2-3 2 0,0 0-4 0,-4 0-3 0,-2 0-10 16,-4-13 1-16,0 3 0 0,-3 0 4 16,-2 3 3-16,3 7-3 0,-3-11-4 0,1 5-3 0,-1 6 0 15,-2-5 0-15,3 5 10 0,0 0 0 0,1 0 9 0,-1 0 51 16,1 0-4-16,0 0 14 16,-2 0 10-16,0 0-40 0,2 0-4 0,-2 0-8 0,0 0-19 15,-1 0-8-15,1 0 4 0,2 0-1 16,-1 0 1-16,4 0-5 0,0 0 0 0,2-8-5 0,2 8 3 15,1 0 4-15,1 0 16 16,2 0 5-16,1 0-8 0,0 0 8 0,4 0-26 0,1 0-2 16,-5 0 3-16,5 0-14 0,0 0 9 0,-1 0 4 0,3 0-7 15,-2 0 8-15,1 0-3 0,1 0-2 16,1 0 27-16,1 0 31 0,-1 0 10 0,2 0-10 0,-2 0-15 16,2 0-31-16,-1-9-4 15,0 0 2-15,-2 2-8 0,-1-2 2 0,2 0-7 0,-3-1 0 16,4 3 5-16,-4 0-5 0,2 0 5 15,-1 3-3-15,1-1 8 0,1 1-2 0,-3 2-6 0,5 0 8 16,-2 0-7-16,4-1 7 16,-1 2-5-16,1-4-2 0,1 1-4 0,0 0-4 0,0-4 10 15,0 1 0-15,0-5-3 0,0 3 1 0,12-4 2 0,1 0 0 16,-5-2-3-16,3-1-2 0,1-2-3 16,0-1 3-16,0-1 0 0,2-3 12 0,-1-2-9 0,1-1-1 15,1-2 3-15,0 1-13 16,1 1 3-16,0-4 2 0,-2 3 3 0,4 0-2 0,0 1 12 15,2 2-15-15,-2 3 2 16,3 1 10-16,1 2-9 0,-1 4 7 0,-4 2-3 0,4 3-5 16,-6 0 6-16,1 2-6 0,-2 2 5 0,-6-1-2 0,0 2 0 0,-1 1 5 15,-2-1-5-15,2 1 5 16,-2 0-5-16,1 1 10 0,-1 0-5 0,2 0 3 0,-1-1 2 16,3 2-3-16,-1 1 6 0,5 0 0 15,-5 0 15-15,3 0 8 0,1 0 16 0,3 0-6 16,0 0-10-16,1 13-13 0,3-3-13 15,0-2 3-15,5-8-5 0,1 10-8 0,0-1 5 0,2-2 0 16,3-1-3-16,-1-6 6 16,-4 3-6-16,2-3-13 0,2 0-48 0,-4 0-66 0,3 0-73 0,1-12-104 15,-1 1-103-15,1 0-93 0,2 2-109 0,2 0-114 0</inkml:trace>
  <inkml:trace contextRef="#ctx0" brushRef="#br0" timeOffset="204629.01">13371 1083 927 0,'-2'5'30'0,"1"-1"20"0,-1-1-6 16,-1-3-3-16,-2 0-22 0,2 0-21 0,-3 0 24 0,1 0 21 16,4 0 1-16,-3-12 39 0,1 0 11 0,2 4-7 0,-1-2 20 15,2 10-2-15,0-7 6 16,0 7 17-16,0 0 14 0,0 0 12 0,0 0-11 0,0 0 26 16,0 0 5-16,0 0-29 0,0 0 2 15,0 0-38-15,0 0-24 0,0 0 1 0,0-16-2 0,0 3 3 16,0 2-14-16,0 0 5 15,0 2 7-15,11 1-3 0,-11 1 42 0,0 7-2 0,0-6-22 16,0 3-1-16,0 3-45 0,0 0-17 16,0 0 3-16,0 0-32 0,0 0-13 0,0 0 10 0,0 0 1 15,0 0 28-15,0 0 11 0,0 15-15 0,0 3-6 0,0 1-13 16,0 4-6-16,-13 3 0 16,-1 0-2-16,3 4-6 0,-2 3 6 0,-4 0-3 0,-2 2-3 15,2 2 6-15,-4 0-3 16,4 1-3-16,-5 1 3 0,0 1 3 0,1-3-9 0,0-2-2 0,1-1 8 15,1-3-8-15,0-2 11 16,0-2 5-16,3-4-10 0,4-2 2 0,0-3-51 0,3-4-26 16,2-2-38-16,1-3-57 0,6-4-34 0,0-5-40 0,0 0-45 15,0 0-23-15,16-12 2 16,-2-5 24-16,2-5 46 0,2-4 28 0,-1-4 54 0,0-3 25 16,2-6 37-16,3-2 60 0,-1-3 28 15,1-2 20-15,0 2 16 0,0 0 10 0,-1 3 48 0,1 4 49 16,0 5 26-16,-3 7 50 0,0 4-21 15,-2 4 19-15,-1 3-8 0,0 1-17 0,-3 3-18 16,2 0-32-16,-3-1 0 0,0 1-55 16,2 3-4-16,-2 2-4 0,0 5-34 0,-1 0 17 0,-3 0-15 15,3 18-34-15,0-1 7 0,-3 4-13 0,2 3 3 0,2 4 5 16,-2 5-5-16,2 5-7 0,0 5 2 16,-3 3-8-16,0 2 1 0,3 2-1 0,-4 2-6 0,2-4-26 15,-2-2-50-15,0-5-61 16,-3-3-123-16,-2-3-66 0,2-6-73 0,0-3-44 0,-5-6 1 15,0-5-33-15,0-1 80 0</inkml:trace>
  <inkml:trace contextRef="#ctx0" brushRef="#br0" timeOffset="204799">13518 1548 1639 0,'-11'-4'2'0,"-2"-1"-8"15,2 4 30-15,-3 1 44 0,0 0 27 0,-4 0 35 0,-1 0-28 16,-4 0-35-16,-4 0-29 15,-2 0-28-15,-1 0-6 0,0 0-4 0,-1 0 3 0,2 0 1 16,2 0 7-16,2 0-9 0,1 0-2 16,5 0-2-16,3 0-7 0,4 0-33 0,2 0-83 0,5 0-95 15,5 0-85-15,0 0-73 0,0 0-44 0</inkml:trace>
  <inkml:trace contextRef="#ctx0" brushRef="#br0" timeOffset="205579.01">14066 1396 2043 0,'8'-8'23'0,"1"1"6"0,-5 1 10 0,2 0-3 0,-3 1-19 15,-1-2-17-15,-2 1-13 0,0-1 17 16,0 0-6-16,-20 0 11 0,-1-2 4 0,0 2-13 0,-2 1 6 16,-2 0 17-16,-2 4 16 15,0 2 11-15,-3 0-9 0,4 0-15 0,1 15-6 0,0 3-14 16,4 1 1-16,4 3 1 0,3 0-14 15,4 5 8-15,5-1 2 0,2 1-4 0,3-1 7 0,0-1-3 16,0-1 5-16,11-4 0 16,-11 1 9-16,19-5-5 0,-4-3-2 0,0-3-2 0,1-3-23 15,3-1-29-15,0-6-40 0,3 0-35 0,0 0-39 0,2-13-27 16,-2 3-26-16,4-1-10 0,-4 1-10 16,0 1-19-16,-1 0 13 0,-1-2-34 0,-4 2 46 15</inkml:trace>
  <inkml:trace contextRef="#ctx0" brushRef="#br0" timeOffset="205879.01">14187 1476 1138 0,'-16'13'13'0,"3"0"8"0,1-2 8 16,12 3 1-16,-11 0-8 0,1-1-5 0,10 0 8 0,0-2 28 16,0 2 16-16,0-4 2 0,0 0-8 15,0-1-13-15,0-2-14 0,11 0-2 0,0-2-7 0,2 0-15 16,-2-2-8-16,5 0-4 15,-5-2-14-15,0 0-8 0,3 0 2 0,-1 0-9 0,-1-12 13 16,-4 2-8-16,4-1-12 0,-2-1-7 16,-2 2 5-16,0-2 12 0,-1-1 2 0,-1 0 22 15,-2-1-2-15,0 1 6 0,-1 0 26 0,0 3 12 0,0-1 1 16,-3 3 19-16,2 2 0 0,0 3 3 16,-1 3 8-16,2 0-22 0,-1 0-10 0,2 0-20 0,-1 0-17 15,1 15-16-15,1-1-29 16,-1 0-30-16,1 2-19 0,2 1-34 0,-1 0-25 0,-5 2-23 0,1 1-53 15,-1-5-30-15,4-2-24 16</inkml:trace>
  <inkml:trace contextRef="#ctx0" brushRef="#br0" timeOffset="206229">14579 1474 1810 0,'12'-7'41'0,"-7"1"26"0,2 3 6 0,-7 1 2 16,0 2-42-16,0 0-18 0,0 0 17 15,0 0 11-15,-12 0 11 0,0 0-1 0,-1 0-27 0,0 0-15 16,-1 11-7-16,-2-1-11 16,-1 0 7-16,3 2-2 0,-2-1 2 0,3 0-30 0,-1 1-4 15,6 1-5-15,0-2 1 0,5 1 25 0,-1-1 11 0,4-2 8 16,0 0-8-16,0-1 6 16,0-1-8-16,15 0 4 0,-3-3 6 0,1-1 1 0,0-1 16 0,0-2 3 15,0 0 6-15,-1 0 11 16,1 0-12-16,-2-12-3 0,1 0-15 0,0 1-17 0,-3-3-5 15,2 1 3-15,-3 0 4 0,-2 0 12 16,2 2 23-16,-3 1 11 0,1 3 6 0,-4 1 12 0,1 6-11 16,0 0-10-16,-1 0-14 0,1 0-11 0,0 0-19 15,2 18-3-15,-2-1 10 0,3 1-13 16,-1 0 9-16,-2 3 0 0,0-1-11 0,-1-2 9 0,-2-2-12 16,0 0-24-16,0-2-28 15,0-3-61-15,0-4-49 0,0-3-58 0,0-4-44 0,0 0-53 0,0 0-61 16,0 0-7-16</inkml:trace>
  <inkml:trace contextRef="#ctx0" brushRef="#br0" timeOffset="206679.01">14876 1608 1062 0,'-5'0'42'0,"0"0"9"0,1 0 32 0,-4 11 28 0,5-3-19 16,0 2-8-16,3-1-10 15,0 2-22-15,0-2-17 0,0 2-3 0,0 0-20 0,0-1 1 16,0-1-7-16,0 0-2 0,0-2 10 16,0-2-16-16,0-1-16 0,0-1 1 0,0-3-17 0,-10 0-3 15,10 0 15-15,-11-12-22 0,7-1-8 0,4 2 4 0,0-3 9 16,-9 0 13-16,9 0 16 16,0-1 8-16,0 0-5 0,0 3 9 0,18-1 13 0,-4-1 33 15,3 3 5-15,4 3 31 16,-4-1 24-16,4 1 7 0,-2 4 9 0,3 2-18 0,-4 2-19 0,0 0-26 15,0 0-3-15,-4 10-10 16,0 1-18-16,-3 0-17 0,1 5-4 0,-2-2-9 0,-2 1-9 16,-1 1 14-16,-2 3-51 0,-1 0-50 0,-2 0-83 0,1-3-110 15,-3 2-89-15,0-2-82 16,0 1 56-16</inkml:trace>
  <inkml:trace contextRef="#ctx0" brushRef="#br0" timeOffset="207109.49">15373 2030 1993 0,'0'5'4'0,"0"-1"-19"0,0 1 51 0,0 0 36 0,-13 1 68 0,0-3 53 15,2 2 13-15,-4-4 3 16,-1 0-32-16,-6-1-16 0,-4 0-52 0,-1 0-16 0,-6 0-38 15,-2 0 6-15,-6-13-10 0,-2 13 18 16,-6-8 15-16,-6 8-9 0,-2-9-2 0,-3 9-7 0,-5-8-13 16,1 2 1-16,-3 1 15 0,1-1-33 0,-6 0 9 15,2 0-22-15,3 2-20 0,-1-1 2 16,1 1-10-16,3 2 23 0,-4 2 19 0,3 0-3 0,0 0 0 16,2 0-13-16,-2 0-19 0,3 0 9 15,-2 0-11-15,0 11 0 0,3-11 13 0,1 0-13 0,-2 0 8 16,3 0-3-16,4 0-7 15,3 0-1-15,1 0 11 0,4 0-2 0,6-10-6 0,4 10 5 16,4-7-8-16,5 0-2 0,4 7 2 16,5 0 1-16,5 0 4 0,4 0 4 0,3 0 18 0,3 0 5 15,4 0-15-15,0 0 2 0,0 0-8 0,0 0-16 0,0 0 13 16,0 0-5-16,14 0-24 16,-14 7-34-16,13-7-60 0,-5 6-61 0,3-6-86 0,-3 0-69 15,0 0-98-15,1 0-99 0,1 0-77 16,-4 0-116-16</inkml:trace>
  <inkml:trace contextRef="#ctx0" brushRef="#br0" timeOffset="207859.04">16238 1471 1543 0,'0'-19'20'15,"6"3"16"-15,0 1 20 0,-6 0 34 0,0 3 13 0,0-1 7 16,0 1-8-16,0 0-20 0,-16 1-12 15,3 4-16-15,-2-1 13 0,0 1-4 0,2 2-15 0,0-1 23 16,0 2 27-16,2 4 45 16,3 0 0-16,2 0-21 0,6 12-37 0,-8 0-45 0,8 6 10 15,0-2 2-15,0 1-7 0,0 3-6 0,0 0-13 0,17 0-16 16,-4-5-3-16,-1 0 0 0,0-3-14 16,0-2-12-16,1-1-71 0,-2-3-105 0,-2-3-91 0,3-3-85 15,-3 0-63-15,3 0 6 16,-3 0-18-16,0 0-3 0</inkml:trace>
  <inkml:trace contextRef="#ctx0" brushRef="#br0" timeOffset="208263.55">16106 1796 1100 0,'-1'18'40'0,"-1"-3"49"0,2-2 28 0,0-4 24 0,0-2-16 16,0-1-12-16,0-1 8 0,11-3 3 16,-11 0-6-16,14-1-10 0,-4 1-16 0,-10-2 2 0,11 0-5 15,-2 0-14-15,-1 0 3 0,-1-12-20 0,-1 2-2 0,2 0-4 16,-4-1-27-16,1-1 5 16,-2 2-16-16,-1 0 2 0,-2 0 4 0,0 0-13 0,0 3 9 15,0 3 19-15,0 0 0 16,0 4 13-16,0 0 1 0,0 0-25 0,0 0-10 15,0 13-14-15,0 0-2 0,-13 0-1 0,3 1 15 0,-2 0-3 16,3-1-4-16,-4 1-3 0,5-1-4 0,0-1 14 0,1-2 4 16,7 1 1-16,0-2-5 0,0-3-5 15,0 0-5-15,0-2-7 0,17-2 8 0,2 0-6 0,-3-2 6 16,2 0 6-16,2 0-6 16,0 0-3-16,0-14-5 0,-2 1-9 0,-2 1 9 0,-2-1-2 15,-1-1 9-15,-4-1-4 0,-1 0-27 16,-3-1 1-16,-2 0-35 0,-3 1-36 0,0 2-29 0,0 3-43 15,0 0-31-15,0 5-17 16,0 0-22-16,0 2-38 0,0 3-27 0,0 0-45 0,0 0-51 16</inkml:trace>
  <inkml:trace contextRef="#ctx0" brushRef="#br0" timeOffset="209403.42">13564 4223 1432 0,'-8'4'27'0,"2"-2"17"0,2 1 6 16,3-1 6-16,1-2-3 0,0 0 24 16,0 0 37-16,0 0 21 0,0 0-3 0,0 0-11 0,0 0 5 15,0 0-26-15,11 0-1 16,1 0-12-16,0 0-27 0,2 0 22 0,3 0-16 0,5 0-6 15,-1 0-10-15,4 0-8 0,2 0-5 16,2 0 0-16,2 0 6 0,-1 0-10 0,5 0-3 0,0 0 11 16,3 0 19-16,4 0 22 0,0 0 12 0,2 0-9 0,2 0-24 15,2 0-16-15,3 0-15 16,1 0-13-16,2 0-22 0,4 0-12 0,4 0 15 0,3 8 2 16,6 1 27-16,5-1 23 0,2-3 2 15,7 4 11-15,3 2-2 0,6-3-23 0,2 2-10 0,1-1-5 16,3-3-13-16,4 5-7 15,0-5 2-15,2 2-5 0,5 1-3 0,2-1 45 0,2 1-3 16,6 1-8-16,4 2 3 0,6-1-42 0,-3 1 11 0,0 0-3 16,2-2-6-16,3 0 19 0,-7 2-7 15,-1-3 7-15,-2-1 10 0,-2 2-10 0,-4-5 3 0,2 3-6 16,-3-2-7-16,1 0-3 16,-3 0 3-16,-5-1 15 0,2 1 11 0,-3 0 8 0,0 2-8 15,-5 0-10-15,-3-1-16 0,-3 1-6 16,0 1 8-16,-2 1-2 0,-2-2 5 0,-1 2 16 15,-3-3 8-15,-2 2 3 0,-2-2-3 16,-3-2-10-16,-6-3-22 0,-5 2 0 0,-3-4 2 0,-8 0 4 16,-4 0 5-16,-5 0-14 0,-3 0 6 0,-5-11 0 0,1 11-12 15,-6 0 18-15,0 0-7 0,-4 0 12 16,-4 0 8-16,-4 0 5 0,-5 0-3 0,-3 0-27 0,-6 0 1 16,-4 0-15-16,-5 0 9 15,-3 0 0-15,0-10 13 0,0 10 6 0,0 0-13 0,0 0-6 16,-11 0-65-16,-1 0-39 0,0 0-67 15,1 0-37-15,-1 0-15 0,0 0-28 0,0 0 5 0,2 0-35 16,1 0-41-16,2 0-42 0,0 0-53 0,2 0-77 0,2 0-34 16</inkml:trace>
  <inkml:trace contextRef="#ctx0" brushRef="#br0" timeOffset="209723.43">19788 4407 1959 0,'18'0'31'0,"-1"0"24"16,4 0 17-16,-1 12 32 15,1 3-7-15,1-2-1 0,0 1-15 0,-3 3-19 0,0 1 9 16,0 0 20-16,-3-1 20 0,5 0 3 15,-6-2-7-15,1 0-30 0,3 0-28 0,-6-1-2 0,1 2-16 16,-6-3-14-16,-2 2 26 0,-1-1-7 0,-5 3-14 0,0-1 7 16,0-1-20-16,0 2-9 15,-18 0 0-15,5 1 10 0,0 1-17 0,-4-1 0 0,2 0 2 16,-2-2-29-16,-1 1-33 0,-4-1-44 16,0-1-75-16,-3-1-46 0,2-1-38 0,-2-1-51 0,3-3-30 15,0 1-76-15,1-1-86 16</inkml:trace>
  <inkml:trace contextRef="#ctx0" brushRef="#br0" timeOffset="210553.52">11834 3923 2804 0,'-5'-8'55'0,"1"2"31"0,4-1 35 0,0 1 27 0,0 2-34 16,0 3-18-16,0-2-28 0,0 3-2 15,11 0 8-15,-11 0 0 0,0 13 6 0,0 1-30 0,0 3-35 16,0 5-2-16,0 3-13 16,0 5 5-16,0 3 0 0,0 3-5 0,0 2-5 0,0 2 5 15,0-2 7-15,0 2-4 0,0-3 2 16,0 1 0-16,0-5-10 0,0 1 7 0,0-6 3 0,12-3-7 15,-12-3 7-15,8-6-63 16,-8-4-34-16,0-6-65 0,0-6-68 0,0 0-52 0,0 0-68 16,0-11-42-16,0-3-31 0,0-3 17 0,-17 0 19 0,7-5 36 15,-1-4 17-15</inkml:trace>
  <inkml:trace contextRef="#ctx0" brushRef="#br0" timeOffset="210673.37">11807 3963 1696 0,'0'-10'28'16,"0"-1"30"-16,0 11 7 15,0 0 22-15,14 0-10 0,-1 0-16 0,6 15 14 0,-1 1-7 16,2 2-10-16,0 4-11 0,-2 0-28 0,2 2-12 0,1-2-14 16,-3 0-59-16,-1-4-65 0,-3 1-104 15,-2-3-101-15,-5-2-70 0,1-5-47 0</inkml:trace>
  <inkml:trace contextRef="#ctx0" brushRef="#br0" timeOffset="210913.64">12169 3799 1968 0,'4'0'31'0,"-1"0"22"16,-2 11 44-16,-1 0 52 0,0 4-6 0,0 1 28 0,0-1-16 16,0 6-49-16,-16 0-24 0,-1 1-47 15,1 0-26-15,-1 2-4 0,-1-1-8 0,-2 0 6 0,-2 0-8 16,2-1 5-16,-3 0-5 15,-1 0-16-15,2-2-65 0,1-1-32 0,1-3-36 0,4 2-33 16,2-3 27-16,3-4-7 0,4-2-19 0,1 0-14 0,6-3-22 16,0 0-45-16,0-6-17 0,0 0-29 15,16 0 32-15</inkml:trace>
  <inkml:trace contextRef="#ctx0" brushRef="#br0" timeOffset="211103.62">12108 4017 1737 0,'8'-10'64'0,"1"3"55"0,-3 2 30 0,1 5 41 0,-2 0-48 15,2 0-23-15,-2 0 10 16,-2 0-12-16,2 12 6 0,-2-2-10 0,0 5-18 0,2-3-12 16,0 3-3-16,2-1-30 0,-2 4-23 0,2 3-13 0,-1 1-21 15,3 1 9-15,1 2 6 0,-2 2-8 16,-2-2 0-16,4 2 4 0,-6 0-68 0,3-4-53 0,-4 4-84 16,2-2-100-16,-2-2-44 15,-1-2-46-15,-2-2-8 0,0 0-1 0,0-3-27 0,0-1 97 16</inkml:trace>
  <inkml:trace contextRef="#ctx0" brushRef="#br0" timeOffset="211453.47">12408 4342 1385 0,'2'-4'25'0,"-2"1"13"0,0 2 2 16,0-3 23-16,0 2-13 0,0 0 4 0,-13 0 21 0,-1 2-17 15,2 0-7-15,-1 0-18 0,-2 14-16 16,1-2-9-16,1 1-2 0,-1 1 4 0,3 1-4 0,3 2-1 16,2-1-5-16,0 1 0 0,6 1 2 0,0 0-2 0,0-4 6 15,0 1-6-15,0-4 0 16,14-1 10-16,-5-3-8 0,2-4 0 0,-11-3-2 0,11 0-10 16,1 0 2-16,-3 0 2 0,0-12-2 15,-1-1 8-15,0 0 0 0,1-1 2 0,1 1 4 0,-5-3-4 16,1 2-2-16,0 1 29 15,1 0 32-15,-4 5 6 0,0 0 13 0,0 3-27 0,1 1-40 16,0 4 0-16,2 0-11 0,-1 0-4 0,2 12 0 0,-1 0-2 16,2 1-3-16,3 0-12 0,-2 2-51 15,-1-5-61-15,3 3-48 0,-3-2-56 0,0 0-17 0,-1 0-12 16,-1-4-2-16,0-2-2 16,-4-2 34-16</inkml:trace>
  <inkml:trace contextRef="#ctx0" brushRef="#br0" timeOffset="211633.8">12530 4541 1284 0,'0'0'91'0,"0"-13"65"0,0 13 36 0,0 0 36 15,0 0-65-15,0 0-29 16,0 0-15-16,0 0-30 0,0 0-33 0,0 0-27 0,0 0-20 16,0 8-3-16,0-8 28 0,0 0 2 0,0 0-1 0,0 0-3 15,0-8-26-15,0-4-12 0,-13 1-1 16,13-2 3-16,-11-1 0 0,11 1 10 0,0 0-2 0,0 1-13 16,0 0-15-16,0 1-21 15,0 3-45-15,0 0-37 0,16-1-21 0,-2 2-38 0,-1 0 5 16,3-1-1-16,-2 3 1 0,3 0-11 15,-1 2-11-15,-2 0-9 0,3 1 0 0,-1 1 4 0,-4 1 9 16</inkml:trace>
  <inkml:trace contextRef="#ctx0" brushRef="#br0" timeOffset="211923.39">12761 4359 1292 0,'3'0'47'0,"1"0"39"16,-4 0 54-16,2 0 42 0,-2 0-12 16,0 0-14-16,0 0-2 0,-14 17-27 0,14-3-30 0,-15 1-18 15,0-1-32-15,0 1-14 16,-2-2-1-16,4-1-14 0,-1 2-9 0,0-3-12 0,2 1-6 15,-3 1 14-15,4-4-12 0,-1 2 7 16,2 0 7-16,3-2-3 0,0-1 3 0,7-2-2 0,0-2-8 16,0 0-3-16,0-2-1 0,0 0 5 0,14-2-3 0,-1 0-2 15,-1 0 2-15,1 0-4 16,1 0 7-16,-3-12 0 0,-3 2 2 0,3-2 0 0,-3 3-4 16,-3-1 6-16,-2-1-7 0,2 2 3 15,-2-1 6-15,0 6-6 0,2-2 4 0,-4 2 5 0,1 2-9 16,-1 2 4-16,1 0-2 15,0 0-4-15,-1 0 1 0,1 0 1 0,-1 9-15 0,1 0-30 16,3 1-49-16,1-1-39 0,0-9-40 0,2 9-33 0,-3-9-11 16,0 7-22-16,-3-1-1 0,2-6-3 15,2 0-3-15,-4 0-32 0</inkml:trace>
  <inkml:trace contextRef="#ctx0" brushRef="#br0" timeOffset="212263.48">12719 4119 1910 0,'0'0'31'0,"13"0"-6"16,3 15 6-16,-3-3 0 0,-1 8-1 0,1 2 18 0,4 1 31 15,-6 4 44-15,-1 2-21 0,-2 4 5 16,-8-3-9-16,0 1-40 0,6-1-6 0,-6 0-14 0,0-3-27 16,3 1-6-16,-3-2-5 15,0 0 0-15,0-3-14 0,0-1-22 0,0 0-22 0,0-2-16 16,0-1-4-16,0-5-22 0,0-1-6 15,0-2-44-15,0-7-27 0,0-4 27 0,0 0 3 0,13 0 42 16,-13-15 47-16,12 2 14 0,-12 0 28 0,10 0 12 16,-2-2 2-16,3 0 10 0,-3 0 4 15,2 1 5-15,3-1 21 0,-1 3 0 0,3-1 30 0,-3 4 22 16,0 4-14-16,1 0-5 16,-2 5-27-16,-1 0-26 0,-1 0 1 0,-3 11 2 0,-1 2-11 0,-2-3 3 15,-3 5-18-15,0-5 3 16,0 4 0-16,0-1 2 0,-14 0-16 0,1-6-65 0,2 0-51 15,-2-1-60-15,-2 1-49 0,0 1-22 16,3-8-57-16,2 0 11 0</inkml:trace>
  <inkml:trace contextRef="#ctx0" brushRef="#br0" timeOffset="212553.4">13143 4536 972 0,'3'-4'16'0,"-3"1"-8"16,0 2 14-16,0-4 23 0,0 4 7 15,-12-1 21-15,1-1 7 0,11 1-2 0,-15 0-3 0,5 2-13 16,-2 0-24-16,3 0-12 0,1 0-20 0,0 0 4 0,2 15-4 16,-1-2 0-16,1 0 4 15,1 0-10-15,5-1 0 0,0 1-6 0,0 1-6 0,0-3 14 16,0 0-8-16,0-1-12 0,0-2-27 16,0-1-34-16,14-1 16 0,-4 1-15 0,-10-1 31 0,14-2 22 15,-6-2-13-15,-2-1 5 16,3-1-14-16,-2 0 0 0,-2 0-6 0,1-12 3 0,2 0-4 15,0-1-12-15,1 3 12 0,-2-5 18 16,1 5 15-16,0 0 14 0,1-1 4 0,-1 4 1 0,-1 3-5 16,-1 4 10-16,2 0 2 0,-4 0-5 0,1 0 6 0,0 0-1 15,-2 10-32-15,2-10-34 16,-1 0-57-16,-4 8-64 0</inkml:trace>
  <inkml:trace contextRef="#ctx0" brushRef="#br0" timeOffset="212953.45">13162 4259 1253 0,'0'-8'5'16,"0"-1"40"-16,0 2 44 0,0 0 13 0,0 0 24 0,0 3-15 15,0 1-31-15,0 3 4 0,11 0-9 16,-11 13-4-16,10 2 7 0,-10 4 5 0,0 4-4 0,9 3-14 15,-9 2 1-15,6 4-16 16,-6 1-17-16,4 2 2 0,-4 0-17 0,0 1-7 0,0-3-3 16,3 2-10-16,0-2 0 0,-1-4 2 0,-1-2 0 0,2-3 2 15,-1-1-8-15,1-6-5 0,0 0 2 16,-1-7 7-16,-2 0-3 0,4-3 12 0,-4-2-7 0,4-2-11 16,-1-3 2-16,-2 0-26 15,3 0 9-15,-1 0 6 0,0 0 5 0,5-12 6 0,0-1 0 16,0 4-15-16,1 0 13 0,2-1 7 15,0-2-1-15,1 4 5 0,3-3-9 0,-2-1 9 0,2 5-4 16,-3 3 4-16,2 4 2 0,-3 0-10 0,2 0 3 0,-1 0 7 16,-1 15-10-16,-1 0 12 15,-1 0-8-15,-1-1-39 0,0-1-23 0,-1-3-55 0,0-1-58 16,-2 1-25-16,-2-2-29 0,-1-1-33 16,1 0-40-16,0-7-32 0,1 5 58 0</inkml:trace>
  <inkml:trace contextRef="#ctx0" brushRef="#br0" timeOffset="213383.73">13588 4698 1504 0,'0'0'25'0,"0"0"5"0,0 0 6 0,0 0 12 0,-12 0-5 15,12 0 4-15,-15 0-3 0,4 0-7 16,-2 0-25-16,-1 0 0 0,2 15-7 0,0-2-5 0,1-1 2 16,1-2-8-16,1 1 6 15,4 0 0-15,0-2 2 0,2 0 0 0,3 0-4 0,0-1 2 16,0 0-6-16,0-3 4 0,0-5-1 15,13 4-3-15,1-4 10 0,-3 0-6 0,-1 0 4 0,4 0 2 16,-3 0-4-16,5-12 5 0,-5 2-5 0,4 1 4 0,-2 0 4 16,-1 0-10-16,2 2 2 15,-2 1 0-15,-1 0-11 0,-3 6 13 0,4-4 2 0,-5 4-6 16,1 0 7-16,-2 0 1 0,-1 0-10 16,0 0 6-16,-2 0 17 0,2 0-5 0,-2 0 28 0,-2 0-1 15,1 9-3-15,-2-2 10 16,0 0-12-16,0 0 2 0,2 1-17 0,-2 2-14 0,1 1 3 15,1-3 1-15,-1 3 4 0,1-3 2 16,1 1-10-16,-1-1-5 0,1-2-5 0,0-2 5 16,3 3 3-16,-3-4-3 0,1 0 11 0,-1-1-15 0,-1-2 2 0,2 0 2 15,0 0-2-15,2 0 4 16,1-9-6-16,2 9 2 0,-3-12-5 0,4 3 7 0,2 2 5 16,1 7-5-16,-1-9-2 0,1 3-6 15,3 6 4-15,-2 0-3 0,3 0 8 0,-2 0-6 0,0 0-18 16,1 0-26-16,-2 0-47 15,1 0-52-15,-4 0-73 0,1 12-58 0,-2-2-111 0,-4 1-18 16</inkml:trace>
  <inkml:trace contextRef="#ctx0" brushRef="#br0" timeOffset="214583.58">20984 4461 2324 0,'9'-1'41'0,"1"0"30"0,-2-1 70 15,1 1 43-15,1-2-8 0,-2 3-1 0,0 0-62 0,-1 0-35 16,0 0-25-16,-2 0-10 0,-1 19 1 0,1 1 4 0,3 8-9 16,-2 5-22-16,2 5-7 15,-1 6-10-15,-1 3-2 0,1 3 4 0,0 0 1 0,-2 0 4 16,0-2 15-16,-4 0-2 16,2-4-3-16,-3-5-9 0,0-3-8 0,0-5 0 0,0-7-5 0,0-4 7 15,-12-6 1-15,0-2-3 16,3-7 7-16,0-5-9 0,-1 0 2 0,-1-17-3 0,0 1 6 15,1-6-6-15,0-3-2 0,1-5 8 16,1-2-21-16,2-1 9 0,0-4 4 0,6 0-10 0,0-1 7 16,0 0 6-16,17-2-1 0,1 2-2 0,2-1 13 0,4 1-8 15,1 0-12-15,4 1 12 16,-1 3-5-16,4 4 0 0,-2 3 2 0,-5 4 3 0,4 5-2 16,-2 6 12-16,-2 12 2 0,-5 0 30 15,-4 0 25-15,0 13-10 0,-5 5 13 0,-3 4-35 0,0 3-25 16,-7 4 1-16,-1 2-6 15,0 1-3-15,0-2 3 0,0-2-2 0,-17 0-13 0,3-3 0 16,1-3 2-16,-1-1 6 0,1-4 4 0,2-2 6 0,0-2-3 16,0-1-3-16,5-2 6 0,6-2-16 15,0-2 8-15,0-2-2 0,0-1-3 0,0 0-3 0,19-1 8 16,0-1-5-16,1 0 5 16,5-1 15-16,2 0-17 0,2 0 4 0,-2 0-7 0,1 0 10 15,-1 0-10-15,-3 0 13 0,-2 0-1 16,-4 0-19-16,-5 0 24 0,-3 13-19 0,-2 1 2 0,-8-3 5 15,0 6-8-15,0-1 13 16,0 1 0-16,-19 3-2 0,-3 0-3 0,-2-1-13 0,-3 0-67 16,-1-1-41-16,-4-2-59 0,-2-1-74 0,-3-1-9 0,1-2-34 15,-1-1-5-15,5-2 10 0,1-1 6 16,2-1 47-16,6 1-2 0,3-2 14 0,7 0 12 0,6-3 10 16,7 0 6-16,0-2 17 15</inkml:trace>
  <inkml:trace contextRef="#ctx0" brushRef="#br0" timeOffset="-214443.29">21491 5132 1323 0,'35'-12'69'0,"2"-2"32"0,-4 2 56 0,-1-2 42 0,-6 3-50 0,-4-2-17 16,-2-1-36-16,-6 2-41 15,-5 3-20-15,-2 1-7 0,-7 0-11 0,0 2 31 0,0 1 12 16,0-1-10-16,-16 3-4 0,-3 0-28 16,1 3-7-16,-4 0-2 0,-1 0-2 0,-3 0-7 0,2 0 0 15,-3 13-2-15,2-1-3 16,3 0 5-16,1-1 3 0,3 1-3 0,0 2 2 0,7-1 0 15,5 0-9-15,6 0 10 0,0 1-3 16,0-3-3-16,0 0 6 0,14-2-15 0,0-1 12 0,2-3-2 16,1-3-5-16,1-2 19 0,-1 0-12 0,4 0-3 0,-4 0 8 15,2-10-7-15,-3 0-3 16,3 0 5-16,-3-1-4 0,0-1-1 0,1-1 10 0,-3 2-3 16,1 0 11-16,-1 1 73 0,-2 3 12 15,2-1 9-15,-2 5-4 0,-3 3-73 0,4 0-18 0,-5 0-5 16,1 0 0-16,0 11 14 15,-2-1 12-15,-2 0-5 0,0 0-3 0,-2 1-15 0,0-1-8 16,0-1 3-16,-3-1-3 0,0-1 3 0,0-3-1 0,0-4-1 16,0 5-3-16,-14-5 9 0,14 0-9 15,0 0 5-15,-12 0-2 0,12 0-1 0,0 0-2 16,0 0 2-16,0 0 3 0,0-11-5 16,0 3 5-16,0 2-3 0,0-2 1 0,12 8-6 0,-1-6-2 15,1 6-4-15,3 0 7 0,0 0-10 16,1 0 14-16,2 0 5 0,-4 0-4 0,2 0 8 0,-2 0-13 15,-2 0-12-15,0 8 2 16,-6-8 5-16,2 0 0 0,-4 7 7 0,-2-7-58 0,1 7-94 16,0 1-58-16,-3-1-98 0,4-1-26 0,-4 3-3 0,1-3-34 15,1 1 7-15,0-1-29 0,-1 0 84 16</inkml:trace>
  <inkml:trace contextRef="#ctx0" brushRef="#br0" timeOffset="-214083.35">22130 5038 964 0,'14'-13'43'0,"4"-2"35"0,-4 2 45 16,2-2 38-16,-2 5-20 0,-3-1 14 0,3 4-9 0,-4 1-3 16,-2 6 6-16,-1 0 0 15,-3 0-24-15,-4 0-22 0,0 17-31 0,0-3-45 0,-16 1-9 16,0 0-12-16,-3-3-1 0,-4 1-3 16,-1 0-6-16,-5-4-8 0,-1-4-47 0,-2 3-50 0,2-4-55 15,0-4-52-15,2 0 16 16,4 0-1-16,2 0 39 0,6 0 22 0,2 0-9 0,5 0 22 15,6 0 14-15,3 0 37 0,0 0 45 16,0 11 31-16,16-11 25 0,1 10 49 0,2-10 33 0,0 8 19 16,1-1 34-16,1 0-12 0,-4 0 15 0,4 2 13 0,-7 1-25 15,3 2-8-15,-4 3-20 16,0 2-15-16,-5 4-12 0,0 1-28 0,0 3-15 0,-2 2-7 16,-2 1-1-16,1 1 0 0,2 0-4 15,-4 2-12-15,0 0-11 0,-1 0-2 0,-1 1-14 16,-1-2-4-16,0-2-9 0,0-2 4 15,0-3 9-15,-13-1-6 0,-1-2-1 0,-2-4-51 0,0-1-40 16,-4-3-60-16,0-2-69 0,-1-4-23 0,-1-4-46 0,-4 0-24 16,5-2-5-16,1 0-10 0,0 0 19 15</inkml:trace>
  <inkml:trace contextRef="#ctx0" brushRef="#br0" timeOffset="-213902.98">21996 4961 2831 0,'0'-8'2'0,"0"3"3"0,0 2-3 0,12-1-2 0,-12-1 0 15,15 1-4-15,-4 0 6 0,-11-1-16 16,9 1-6-16,-9 0 6 0,0 0-53 0,0 2-9 16,0 0-63-16,0 2-70 0,0 0-30 15,0 0-73-15,0 0-63 0,0 0-53 0,0 0 23 0</inkml:trace>
  <inkml:trace contextRef="#ctx0" brushRef="#br0" timeOffset="-213543.34">22353 5011 1737 0,'0'0'4'0,"-16"0"-4"15,5 0 14-15,2 10 35 16,-2-10 17-16,1 9 24 0,1-9-9 0,-4 11-28 0,0-2-24 15,-1-2-16-15,3 1-9 0,-2 0-4 16,3 3 9-16,-2-1-7 0,3 0-2 0,1 2 6 0,5 1-6 16,0 0-2-16,3 0-2 0,0 2-1 0,0-4 1 0,0 1 0 15,15 1 8-15,-2-4-8 16,3-1-1-16,-2-2 10 0,2-1-9 0,-2-5 1 0,3 0 10 16,1 0-12-16,-2 0 20 0,-4-11-9 15,4-1-8-15,-2 2 9 0,-4-2-9 0,1-1 4 0,-3-2 4 16,-2 2 28-16,2 0 29 15,0 3 20-15,-3 0 6 0,1 1-26 0,1 4-37 0,-3 1-17 16,5 4-7-16,-2 0-2 0,-2 0 4 0,1 0 1 0,1 13-1 16,-1-1 3-16,-2 0 0 0,1-1-5 15,-2 1 0-15,1 0-9 0,-3-3-1 0,-1 1 19 0,0-3-57 16,0-1-54-16,0-6-66 16,0 0-116-16,0 0-69 0,0 0-74 0,0 0-42 0</inkml:trace>
  <inkml:trace contextRef="#ctx0" brushRef="#br0" timeOffset="-213283.35">22631 5195 2421 0,'-9'14'-7'16,"9"-1"2"-16,0-3-10 0,0-1 10 0,-11-2 3 0,11-7-2 16,0 0 13-16,0 0-7 0,0 0 5 15,-15 0-3-15,15 0 0 0,-12-13-4 0,12 1 0 0,-11 0 3 16,11-1 1-16,-10 0-6 15,10 1-1-15,-9-1-12 0,9 1-22 0,0-1 5 0,0 1 4 16,0 2 10-16,0-1 14 0,0 0 6 0,14 2-10 0,-3-1-1 16,2-1 5-16,0 3-3 0,4-3 9 15,-1 3 2-15,1 0 3 0,1 1-7 0,2 1-2 0,-2 2-5 16,-1 2-6-16,-3 0-6 16,2 2-36-16,-2 0-60 0,0 0-112 0,-2 0-97 0,-2 0-111 15,2 12-10-15</inkml:trace>
  <inkml:trace contextRef="#ctx0" brushRef="#br0" timeOffset="-212783.35">22971 4967 1943 0,'0'0'10'16,"0"0"-6"-16,0 11 0 15,0-11 27-15,0 10 18 0,0 1 29 0,0 1 46 0,0 2 2 16,0 1-19-16,0 2-8 0,0 0-26 15,0 3-19-15,0-1-7 0,0 0-17 0,0-2-19 0,-11-2-11 16,11 0-2-16,-11-4 4 0,3-1-4 0,0-4 4 0,-1-3 0 16,3-3 1-16,-2 0-6 15,1 0-17-15,0-11-32 0,0-2-13 0,-1-1-22 0,3-2 3 16,2-3 18-16,2 1 3 0,1-2 26 16,0 1 19-16,0 0 8 0,12 0 6 0,1 1 4 0,4 2-2 15,-1 1 2-15,2 2 10 16,-3 2-3-16,3 2-12 0,-1 3 14 0,-2 1 17 0,0 3 35 15,-4 2 18-15,-3 0 2 16,2 0-10-16,-2 0-24 0,-4 0 12 0,1 14 0 0,-3-2-13 0,1 0-5 16,-1 1-27-16,-2-3-19 0,0 0 5 0,0-1 0 0,0-1-5 15,0-2 8-15,0-1-1 16,-13-2 4-16,13-3 4 0,-11 0 3 0,-2 0-13 0,13 0-16 16,-8 0 9-16,8 0 3 0,0-9-3 15,-6-1 5-15,6 1 4 0,0-1-25 0,0-1 3 0,0 0-10 16,0 1-4-16,13-1 23 15,1 0 6-15,-3 2 10 0,2 0-3 0,1 0-7 0,-2 3-8 16,6-1 6-16,-4 2-4 0,2 1 4 0,-2 4 3 0,2 0-10 16,-3 0 3-16,2 0 0 0,-4 19 11 15,3-3-27-15,-2 2-3 0,-3 3-34 0,4-1-48 0,-5 0-15 16,0-1-40-16,0-2-30 16,-1 0-36-16,1-2-9 0,-5-2-5 0,2-4 19 0,-1-2 23 15,-1-3 20-15,1-4 3 0,-2 0 2 16</inkml:trace>
  <inkml:trace contextRef="#ctx0" brushRef="#br0" timeOffset="-212463.12">23423 4888 934 0,'3'-17'18'0,"-3"5"22"0,0 1 57 16,0 3 12-16,0 3 16 0,0 5 6 0,-13 0-48 0,13 0 13 16,-13 14-29-16,0 1-24 15,5 5-9-15,-1-1-24 0,1 1 1 0,-1 1-11 0,-3 2 0 16,4 0 2-16,-2-2-11 0,1-2 13 15,1-2-2-15,-1-3 3 0,4-2 5 0,1-1-4 0,2-6 6 16,2 1-2-16,0-4-5 0,0-2-3 0,0 0-8 0,0 0 1 16,14 0 1-16,-3 0-4 15,1-13 6-15,-2-1 0 0,1 1 0 0,1-1 8 0,2 1-14 16,-5 0-5-16,4 0 11 0,-2 1 17 16,0 1 20-16,1 2 7 0,-3 0-1 0,0 5-12 0,2 4-4 15,-1 0-2-15,-1 0-12 16,-1 0-3-16,1 17 1 0,1-1-11 0,-2 2 12 0,1 1-2 15,-1-1-14-15,-1 0 12 0,-2-1-1 16,-1-2-16-16,2-2-14 0,-3-1-56 0,1-6-44 0,-3 0-65 16,1-2-58-16,-2-1-42 0,0-3-66 0,0 0 38 0</inkml:trace>
  <inkml:trace contextRef="#ctx0" brushRef="#br0" timeOffset="-212163.35">23689 4757 1543 0,'3'-3'20'0,"1"3"-8"16,-3 0-4-16,-1 0 0 0,0 0-18 0,0 0 10 0,0 9-4 16,-16 2 0-16,2 1-12 0,-2 2-49 15,-1-1-10-15,-1 0-34 0,-2 1-26 0,1 0 37 0,1 1 0 16,1-3 12-16,3 2 23 16,4-2-10-16,3-2 6 0,7 1 18 0,0-3 13 0,0 1 25 15,0-2 24-15,14 0 23 0,-1-1 22 16,4 1 13-16,-3-1 4 0,7 1 5 0,-3 0 26 0,2-1 6 15,0 1 9-15,-1 1-3 0,0 0-30 16,0 0-13-16,-5 1-13 0,0 0-32 0,-3 0-16 16,-4 0-14-16,-4 0-2 0,0 1 10 0,-3 1-10 0,0-2 12 15,0 1-10-15,-13-2 2 0,1 1 7 16,-2-2-44-16,-1 2-64 0,0-3-55 0,0 0-55 0,0-2-54 16,3 0 6-16,2-1-9 15</inkml:trace>
  <inkml:trace contextRef="#ctx0" brushRef="#br0" timeOffset="-212003.34">23874 5060 1504 0,'3'13'5'0,"2"-1"-7"0,0 0 0 0,-1 1 0 0,0 0-33 0,-1 0-10 15,0 0-18-15,-1 1-51 16,-2-2-14-16,0-2-35 0,0-3-35 0,0-1-21 0,0-1 1 15</inkml:trace>
  <inkml:trace contextRef="#ctx0" brushRef="#br0" timeOffset="-211883.28">23882 4922 1122 0,'0'0'-27'0,"0"10"-42"16,0-10-78-16,0 9-77 15,0-9-31-15</inkml:trace>
  <inkml:trace contextRef="#ctx0" brushRef="#br0" timeOffset="-211613.32">23956 5166 1559 0,'0'14'12'0,"0"-2"6"0,0-1 22 16,0-3 23-16,0 1 23 0,0-5 12 0,0 0-2 0,0 0 0 15,0-2-30-15,0-1-13 16,0-1-19-16,0 0-28 0,0 0-2 0,0 0-6 0,0-12 0 16,0 0-4-16,0 2-5 0,0-3-2 0,0 0-2 0,0-1 13 15,0 1 0-15,0 1 2 0,0 1 0 16,0 0-4-16,13 1 4 0,3 2 4 0,-3 1 5 16,4 3-1-16,-4 1 31 0,2 3 4 15,1 0 4-15,1 0-10 0,-2 10-28 0,0 3-9 0,-3 2-11 16,-1 0 18-16,-2 3-12 0,-1 0-40 15,-1 1-67-15,-1-2-91 0,-2 2-106 0,-4 0-101 0,0-3-65 16</inkml:trace>
  <inkml:trace contextRef="#ctx0" brushRef="#br0" timeOffset="-209613.35">16182 3011 816 0,'0'-9'12'0,"0"3"16"0,-6-2 22 0,1-1 40 16,5 0 17-16,-2-1-4 0,2 1 22 0,0 0-15 0,0 1-13 16,0 0 23-16,0-1-20 0,0 2 2 15,0 2 6-15,0 2-16 0,0 2-12 0,0-1-6 0,0 2 6 16,0 0-2-16,0 0 5 16,0 0-21-16,0 0-27 0,0 0-17 0,0 11-16 0,0 0-9 15,0 2 9-15,0 3 7 0,0 5 7 16,0 2 20-16,0 6 6 0,0 2 15 0,0 3-1 0,0-1-17 15,0 4-7-15,0-1-14 16,0-3-13-16,0 2 11 0,0-5-13 0,-11-2 3 0,11 1-6 16,-14-2-9-16,6-5 14 0,8-2-12 0,-9-3 14 0,-1-1-1 15,4-3 22-15,6-4 11 0,0-3 27 16,0-3 27-16,0-3-24 0,0 0-3 0,0 0-28 0,0 0-21 16,0 0-12-16,16-11 0 15,-4 11-3-15,6-10-7 0,-4 2 17 0,6-1-20 0,3 3 1 16,2-2 7-16,4 1-17 0,1 0-11 15,-2 1-100-15,4 6-138 0,3 0-146 0,-4 0-154 0,1 0-132 16</inkml:trace>
  <inkml:trace contextRef="#ctx0" brushRef="#br0" timeOffset="-208673.34">15829 5378 2403 0,'0'14'-5'0,"0"0"5"0,0 2 7 0,0 0-1 0,0 3 7 15,0-1 16-15,0 4-1 16,0-2 3-16,0 2 7 0,-12 3-23 0,12 1 21 0,-18 1 13 16,7 3 1-16,11-1 20 0,-10 1-16 15,10 3-1-15,0 0 7 0,0 1-14 0,0-2-16 0,0 0 5 16,0 1-21-16,0-2 2 15,12-1 5-15,-3 0-18 0,-9-2 6 0,12-1-6 0,-5-1-3 16,-7-4 2-16,5-4-7 0,-5-3 8 0,0-3 6 0,0-4-7 16,0-5 17-16,0-3 0 0,0 0-5 15,0-12 5-15,-12-4-15 0,2-3-11 0,0-7 5 0,0-1 9 16,0-8-2-16,0 1 5 16,1-5-10-16,9-2-10 0,-5 0 15 0,5 0-5 0,0-2-7 15,0 3 2-15,22-1-5 0,0 0-4 16,4 3 14-16,1 1 0 0,3 1-7 0,4 1 14 0,1 3 2 15,2 2 22-15,1 3 12 16,-2 3-2-16,3 4 31 0,-4 1-16 0,0 5-5 0,-3 3 2 16,-4 3-41-16,-3 2 1 0,-4 3-9 0,-4 3 1 0,-4 0-5 15,-2 0 0-15,-6 0 10 0,-2 17-3 16,-3-1 5-16,0-1-4 0,0 4-11 0,0-1-4 0,-19 3 2 16,3 1-2-16,-3 0 2 15,-1 3 3-15,-1 0-3 0,-3 0 9 0,-2 1-4 0,-3 0-2 16,2-3 12-16,-1 2-13 0,-2-6 1 15,4 4 14-15,3-5-7 0,-1-2 0 0,5 0 2 0,3-2-7 16,1-2 0-16,5-1 3 0,4-3-1 0,-1-1-4 0,6 0-6 16,1 1 8-16,0-2 0 15,0 0 0-15,0 0 5 0,0-1-5 0,12 1-7 0,0 0 2 16,0-1 8-16,2 1-6 0,-1-1 13 16,-2 2-8-16,5-3 1 0,-2 3 57 0,-1 2 15 15,3 1 5-15,-2-1 0 0,3 2-37 16,-2 0-5-16,3 0 16 0,0 1 13 0,-1 2-15 0,2-1-10 15,3 1-14-15,1 2-17 0,-1 4-3 16,-1-1-8-16,0 3-3 0,1 3 3 0,0-2-10 0,-4 0 4 16,4-1 1-16,-5-1-3 0,-2-4 13 0,0 0-25 0,-4-3-73 15,1-1-91-15,-2-4-117 16,-3-3-94-16,-1-1-81 0,1-2-76 0,-6 1-87 0,5-2 4 16</inkml:trace>
  <inkml:trace contextRef="#ctx0" brushRef="#br0" timeOffset="-205753.29">17196 5639 1918 0,'10'0'50'0,"-1"11"39"0,2-11 60 16,-1 14 32-16,0-5 32 15,1-9 0-15,5 0-15 0,-5 7 15 0,3-7-48 0,-1 0 7 16,-2 6-24-16,2-6 18 0,-4 5-13 0,-1 0-48 0,-2-1 1 16,-1 0-59-16,-3 1-23 0,-2-5 2 15,0 0-23-15,0 0-11 0,0 0 16 0,0 0-8 0,0 0 2 16,-13 0 12-16,2-11-20 16,0 11 6-16,-5 0 0 0,-1-7-16 0,-4 7 3 0,-1 0-34 15,0 0-69-15,1 0-60 0,3 0-65 16,1 0-69-16,5 0-72 0,1 0-84 0,3 0-74 0,0 0-82 15,8 0 35-15</inkml:trace>
  <inkml:trace contextRef="#ctx0" brushRef="#br0" timeOffset="-205523.35">17336 5930 2456 0,'0'9'0'0,"0"-3"4"0,-9-1 0 0,9-2 16 0,-13 0 8 16,13-2 62-16,-9-1 27 15,-1 0 10-15,-1 0-11 0,2 0-58 0,-1 0-28 0,-1 0-23 16,2 0 0-16,-1 0 3 0,1 0-8 16,1 0 0-16,0 0-52 0,-3 0-92 0,6 0-94 0,-1 0-122 15,2 0-55-15,-2 0-86 16,4 10-33-16</inkml:trace>
  <inkml:trace contextRef="#ctx0" brushRef="#br0" timeOffset="-203693.28">17888 5367 1934 0,'0'-6'37'0,"0"2"31"0,0 0 62 0,0 2 34 0,0-1 27 16,0-2 28-16,0 2-6 0,0-1 21 0,0-1-47 0,0 2 5 16,0 1-44-16,0-1 3 0,0 1 9 15,0 2-58-15,0 0-6 0,0 0-41 0,0 0 11 0,0 0 1 16,0 0 2-16,0 9 1 16,0 1-33-16,0 3 12 0,0 3 17 0,0 6-14 0,0 4 0 15,11 8-13-15,-3 7-11 0,-8 3-6 16,13 5-6-16,-5 2-4 0,-2 2-7 0,2 0 4 0,-8-3-4 15,3-1-2-15,-3-5 0 16,0-4-15-16,0-4-4 0,0-3 10 0,0-5-11 0,0-6 6 16,-16-5-71-16,7-3-88 0,9-3-105 0,-8-2-107 0,8-4-59 15,0-5-78-15,0 0-36 0,0 0-53 16,0 0-55-16,0-19 124 0</inkml:trace>
  <inkml:trace contextRef="#ctx0" brushRef="#br0" timeOffset="-202652.79">17933 5517 2759 0,'0'-6'45'0,"0"2"43"0,0-3 56 0,0-1 66 0,13 0 22 15,-3-1-29-15,1 1-12 0,2 1-41 16,0 2-60-16,0 3-10 0,0-2-43 0,5 3-17 0,-1 0-7 15,4-2 3-15,1 1-5 16,0-4-14-16,2 2 1 0,3 0-11 0,-2-2 2 0,2 1 11 16,-3-3 0-16,2 1 5 0,1 0-2 0,3 0-8 0,4-1 10 15,2 1 3-15,2 1 8 0,4 0 23 16,7 1-10-16,4 2-2 0,4-2-6 0,1 4-24 0,2-1-7 16,3 2 4-16,1 0 1 15,1 0 2-15,-2 0 9 0,-1 0-12 0,-1 0 9 0,-2 12-3 16,-6-12-3-16,-4 10 6 0,-3-10-3 15,-5 7-3-15,-6-1 9 0,0-6 34 0,-10 6 5 0,-3-6 6 16,-3 0-5-16,-6 5-27 0,-2-5-27 0,-5 0-1 0,-3 0 9 16,-3 0-11-16,0 0 17 15,0 0-3-15,0 0-6 0,0 0 6 0,-14 0-11 0,3 0 5 16,0 0 8-16,-1 0-10 16,-1 0 16-16,-3 0-3 0,3 0-14 0,-1 0 15 0,1 0-9 0,1 9 5 15,-1 0 3-15,2 0-11 16,1 2 11-16,0 2-8 0,2-1-2 0,1 4 7 0,2 2-8 15,-2 1 3-15,4 4 3 0,3 3-6 16,0 3 6-16,0 3 3 0,0 2-6 0,0 0 43 0,0 1 1 16,12 0 8-16,-12 2 11 0,14-1-44 0,-4-1 4 0,-1-1-12 15,-2-1-11-15,-7 1 0 16,8 0-9-16,-4-1-2 0,1-3 6 0,0 1 2 0,-5-1 3 16,3-2 3-16,0 0-6 0,0-3 5 15,-1-3-4-15,-1 0 2 0,1-4 8 0,-2-1-8 0,0-3 3 16,0-1-6-16,0-4 6 15,0 1 3-15,-13-6-3 0,2 2 5 0,0-2-16 0,-2-2 5 16,-1 1 0-16,1-3 3 0,0 1 5 0,-2 0 4 0,0 0-1 16,-2 2-16-16,-3-3 5 0,1 1-8 15,-2 2 5-15,-4-1 9 0,-2-1 2 0,-1 0-2 0,-5-1 6 16,-1 2-1-16,-2-1-5 16,-2-1 8-16,-3 0-14 0,3 0 6 0,-2 0-3 0,0 0-6 15,0 0 40-15,0 0-6 0,1 0 11 16,0-9 3-16,-1 9-37 0,-1 0 6 0,0-7-2 0,-1 7-12 15,4-4 0-15,-2 4 1 16,0 0-10-16,0-5 7 0,5 5 5 0,1 0-9 0,4 0 18 16,1 0-6-16,2 0 8 0,5 0 3 0,2 0-20 0,7 0 18 15,3 0-18-15,-2 0 0 0,6 0 12 16,1 8-6-16,-2-8 0 0,4 0 9 0,2 6-15 0,-4-6-3 16,2 0 9-16,0 0-11 15,1 0 8-15,-1 0 14 0,0 0-2 0,1 0 5 0,-1 0-5 16,0 0-9-16,0 0-12 0,-3 0 7 15,2 0 5-15,0 0-9 0,0 0 20 0,0 0-5 0,0 0-9 16,1 0-2-16,-3 0-12 0,3 0 2 0,-3 0 18 0,1 0-5 16,-2 0 7-16,3 0 15 15,-4 0-17-15,2 0 11 0,1 0 0 0,-2 0-25 0,2 0 11 16,2 0 0-16,-3 0-5 0,3 0 2 16,2 0-3-16,-3 0-3 0,1 0 3 0,3-6 15 15,-3 6-3-15,0 0 2 0,-1 0-2 16,1-3-17-16,-3 3 2 0,2-4-2 0,-3 0 2 0,-1 0 6 15,-3 1 0-15,2 0 9 0,-3-1 8 16,0-1-5-16,2 1 2 0,-1 0-8 0,2-1-11 0,3 1 11 16,1 2 2-16,2 0-8 0,-1 1-5 0,4 1-51 0,0 0-58 15,0 0-41-15,0 0-48 16,0 0-25-16,0 0-17 0,15 0-15 0,-3 11-61 0,-4-11-72 16,4 0-77-16,-2 10-68 0,0-10-65 15,1 0 25-15</inkml:trace>
  <inkml:trace contextRef="#ctx0" brushRef="#br0" timeOffset="-201972.9">18642 6002 1664 0,'10'-6'8'0,"-2"-1"6"0,-2 0-8 0,1-2 22 0,-3 1 7 0,1-1 14 15,-5 0 19-15,0 3-14 16,0-1-13-16,0 0-20 0,0 1 23 0,-19 1 5 0,3 5 23 16,0 0 33-16,3 0-16 0,-4 0 0 15,3 0-26-15,-2 0-30 0,2 14-18 0,-2-1-15 0,6 1-4 16,0 1-3-16,3-2 14 15,2 2-2-15,5 3 3 0,0 0 3 0,0 0-8 0,0-1 19 16,0-2 12-16,15-3 4 0,-3-1-4 16,-2-3-19-16,1-3-12 0,-2-5-6 0,-1 0-4 0,5 0 3 15,-4-11 6-15,3 0-2 0,-2-5 0 0,2-1 0 0,-3-2-2 16,-1 2 8-16,1-1-6 16,-2 0 0-16,-2 1-8 0,-2 2-10 0,-3 2 9 0,0 1 5 15,0-1 4-15,0 4 0 0,0-3 2 16,-15 5-4-16,1 0-1 0,2 2 8 0,0 5-3 0,-2 0 9 15,3 0 23-15,-3 0-30 16,1 14 8-16,4-2 8 0,-2 0-22 0,1 0 24 0,2 0-19 16,1 0-17-16,5-1-6 0,2 1 4 0,0-2 18 0,0 2 0 15,0 0 7-15,0 0-13 0,12-2 6 16,0 0 37-16,-1 1 13 0,1-4 21 0,0-2-8 0,1-1-35 16,-3-2-17-16,3-2-8 15,1 0-5-15,-3 0 2 0,2-13 3 0,-4-1-3 0,1 2 3 16,-1-3-12-16,-3 1 2 15,1 0-4-15,-4-2 2 0,0 1-2 0,-3-1 11 0,0 2-9 0,0 2 3 16,0 1 11-16,0 3-19 0,0-1 24 0,0 3-12 0,-13 3-5 16,1 3 15-16,2 0-8 15,2 0 12-15,-1 0 6 0,1 13 4 0,2-1-10 0,-1 0 9 16,3 0-1-16,-4 1 6 16,3 0-2-16,4-1-3 0,1 0 1 0,-4 0-20 0,4 1 15 15,0-4-7-15,0 1-9 0,0-3-3 16,0 0 2-16,0-2-2 0,10-4 0 0,-10-1 0 0,14 0-12 15,-4 0-37-15,-1 0-58 0,0-10-98 16,-2 0-121-16,1-1-112 0,-2-1-107 0,0-1-58 0</inkml:trace>
  <inkml:trace contextRef="#ctx0" brushRef="#br0" timeOffset="-201172.92">17056 2930 2508 0,'16'0'22'0,"-2"0"56"0,-1 0 61 0,3 0 39 15,-5 0 17-15,6 0-30 16,-4 0-48-16,-2 0-30 0,0 0-53 0,-3 0-12 0,-1 0-19 15,-4-9-3-15,-2 9 12 0,-1-7-15 16,0 7 6-16,0-6-6 0,0 6 3 0,-13-4 7 0,2 4-2 16,-3 0-7-16,3 0-3 0,-4 0-82 0,0 0-49 0,-4 0-96 15,3 0-72-15,-1 0-23 16,4 0-41-16,-2 9-19 0,2-9-43 0,0 6-53 0</inkml:trace>
  <inkml:trace contextRef="#ctx0" brushRef="#br0" timeOffset="-200973.34">17253 3117 1901 0,'3'9'18'0,"0"0"20"0,1 0 25 16,0-2 21-16,-3-1 29 16,-1-4 24-16,0 2 42 0,0-3 13 0,0 2-36 0,0-1-33 15,-14-1-60-15,14-1-40 0,-16 3 1 16,4-1-15-16,1 2-7 0,-5 1 3 0,3 0-5 0,0 1 2 15,-4 0-6-15,3 2-1 16,-2-3-51-16,2 2-70 0,1 1-42 0,2-2-107 0,5-2-66 16,0-1-74-16,4 0-102 0,2-3 17 0</inkml:trace>
  <inkml:trace contextRef="#ctx0" brushRef="#br0" timeOffset="-200603.34">17876 2688 1583 0,'7'-11'26'0,"1"4"53"15,0-1 55-15,-1 0 39 16,0 6 25-16,-2 0-28 0,0 1-35 0,0 1-18 0,0 0-45 16,-2 0 7-16,-2 0 19 0,5 15-13 0,-1-2 10 0,0 4-21 15,1 2-41-15,2 3-2 0,-2 5-13 16,-1 3 1-16,2 4-7 0,-3 4-7 0,1 0 2 0,3 4-4 16,-4 1 13-16,1 1-6 15,2-2-1-15,-2 0-14 0,-1-2 3 0,-2-1 9 0,-2-4-14 16,0-2 10-16,0-6-60 0,0 0-44 15,0-3-67-15,0-4-61 0,0-3-35 0,0-5-54 0,0-6-17 16,0-3-69-16,0-3-51 0,0 0 51 0</inkml:trace>
  <inkml:trace contextRef="#ctx0" brushRef="#br0" timeOffset="-199153.35">18076 3048 1261 0,'0'-6'19'0,"0"-1"52"16,0-2 21-16,0-1 35 0,0-4 8 0,0 1-27 0,0-2 5 15,0 0-4-15,0 0-21 0,-11-1-18 16,-5 2-8-16,4 1 8 0,-4 2 17 0,-2 0 1 0,1 2-14 16,-5 2-22-16,3 2-23 0,-3 2 2 0,2 3-6 0,-3 0-9 15,-1 0-3-15,4 15 1 16,1 0 10-16,0 2 4 0,3 4 2 0,5 1-8 0,6 0 8 16,5 3 0-16,0-1 10 0,0 0 8 15,12-1-13-15,1-2-2 0,5-3-3 0,1 0-9 0,1-5 0 16,0 0-11-16,2-6-10 15,0 0 5-15,-5-7-5 0,4 0 4 0,-2 0 5 0,-2 0-4 16,0-16-7-16,-1-2 4 0,-2 1-7 0,-6-3-4 0,0-3 14 16,0-1-3-16,-4-1-11 0,0-1 16 15,-2 0-10-15,-2 0-1 0,0 0 20 0,0 4-18 0,0 1 4 16,-16 3 1-16,6 4-1 16,-4 2 17-16,2 5 7 0,-4 7 5 0,2 0-7 0,-7 0-13 15,5 0-6-15,-4 10 5 16,-2 2-3-16,2 0 1 0,0 4 2 0,2-1-8 0,3 2-7 0,3 3 5 15,0 0-2-15,6 2 2 16,3-2 12-16,3 5-5 0,0-2 0 0,0-3-7 0,12 0 0 16,2 0-5-16,-1-4 5 0,4-2 0 0,1-2 0 0,2-1 12 15,1-7-12-15,0 0 2 0,2-4-4 16,-1 0-3-16,0 0 5 0,1-14 3 0,-1-3 4 0,-2 2-7 16,-4-6-2-16,0-1-3 15,-5-3-2-15,0-3 2 0,-2 0 7 0,-4-4-2 0,-2 1-2 16,-3-1 7-16,0 2-3 0,0 2-4 15,-12 3 6-15,-4 4-11 0,2 4 0 0,-2 5 14 0,2 4-7 16,-4 3 0-16,2 5 2 0,-2 0-6 0,2 0 1 0,2 11 18 16,-2 1-13-16,3 2 3 15,0 3 7-15,-1 1-10 0,5 0 8 0,1 3-3 0,-1 1-7 16,0 0-5-16,3 1 5 0,1 2 8 16,4-3-4-16,1 0 11 0,0 0-3 0,0-1 10 0,0-4 14 15,16-1-11-15,-1 0-3 16,1-4-17-16,3-3-10 0,0-1 12 0,2-4-2 0,2-4 2 15,3 0 5-15,-2 0-9 0,2-12 4 16,-2 2 5-16,1-4-16 0,-3 0 8 0,-1-3-6 0,-4-4-10 16,-5-2 9-16,-2-3-9 0,-5-2 7 0,-5-1 0 0,0 1 3 15,0 1 7-15,-15 1-8 16,-5 2 8-16,0 2 3 0,-5 4-11 0,0 2 8 0,-2 4 5 16,-3 4-15-16,2 1 7 0,-2 3-2 15,0 4 8-15,2 0 14 0,1 0 3 0,0 14 7 0,4 1-5 16,3 2 1-16,2 2-6 15,0 3-12-15,6 1 0 0,2 1 0 0,2 3 2 0,4-1 21 16,4 4-10-16,0-3-3 0,0 3 8 0,15-2-26 0,1 1 3 16,5-2-5-16,2 0-7 0,1-4 12 15,5-1-5-15,1-5 10 0,1-1-13 0,-1-4 1 0,2-1 12 16,-2-5-20-16,0-6 15 16,-1 0 2-16,-4 0-14 0,-2-10 17 0,-5-3-10 0,1-2-5 15,-6-5 5-15,-1-2-3 0,-2-2 8 16,-7-3 0-16,-3-3-2 0,0-1-11 0,0 0 1 0,-18 1-1 15,3-1 6-15,-5 3-1 16,-2 0-4-16,-3 4 7 0,-2 4-10 0,0 2 10 0,-1 5 7 16,2 4-7-16,-4 5 5 0,3 4-2 0,2 0-6 0,2 0-2 15,1 16-2-15,2 1 4 0,3 3 11 16,4 0-3-16,1 3 2 0,2 2 1 0,2 1-13 0,3 1 7 16,2 2 1-16,2-2-6 15,1 1 6-15,0 0-8 0,0-3 2 0,14 0 3 0,3-4-2 16,-1 0 4-16,2-5 3 0,-1-5-5 15,2 0 3-15,0-6-6 0,0-5-4 0,3 0 12 0,-1 0 2 16,-1-13 1-16,-1 1 7 0,0-4-13 0,0-3-7 0,-4-1 5 16,-1-5-5-16,-5-2-2 15,-2-2 2-15,-1-2-8 0,-6-1 8 0,0 1 10 0,0 1 0 16,0 2 5-16,-18 5-10 0,6 4-2 16,-6 3-6-16,4 4 8 0,-3 4 5 0,-2 3-5 0,-2 5 3 15,-1 0-1-15,0 0-4 16,0 0 7-16,0 17-8 0,0 2-2 0,1-1 3 0,4 4-3 15,-1 2 15-15,6 1-5 0,0 1 5 16,3 1-8-16,6-1-9 0,3 0 4 0,0-1-2 0,0-1 8 16,15-2-1-16,3-1-4 0,-1-6 4 0,3 1-2 15,2-6 3-15,0-1-3 0,0-3-5 16,-1-4 0-16,1-2 2 0,-4 0-35 0,2 0-80 0,-5-14-99 16,3 2-152-16,-3 1-148 0,-2-2-124 15,0 2-117-15</inkml:trace>
  <inkml:trace contextRef="#ctx0" brushRef="#br0" timeOffset="-192173.35">4937 14302 1001 0,'0'0'13'0,"0"0"23"0,0 0 10 0,0 0 5 0,0 0 13 15,0 0-14-15,0 0 10 0,0 0 18 16,0-9-19-16,0-1-4 0,0 10-9 0,0-11-24 0,0 3-4 16,0 2-4-16,0-1-12 0,0 7 2 0,0-6 6 0,0 6 10 15,0 0 13-15,0 0 26 16,0 0-2-16,0 0 5 0,0 0 8 0,0 0-22 0,0 0-4 16,0 0-11-16,-8 13-14 0,8-5-10 15,-8-8 1-15,8 12-1 0,-8-3-14 0,1-2 10 0,7-7-10 16,-3 8 5-16,3-2 9 15,-4 1-5-15,4-3 7 0,0 1-7 0,0-2 2 0,0 0 1 16,0 1 1-16,0 1 3 0,16-3 21 0,-5 0 4 0,0 1 3 16,2-2 0-16,-2 0-18 0,0-1-8 15,2 0 0-15,-2 0-6 0,0-9-16 0,-3 9 4 0,0-15-1 16,-3 6-7-16,-5-3 7 16,0 2 4-16,0 0-13 0,0-5 10 0,0 2 5 0,-15-1-10 15,1 2 10-15,0-1-5 0,1 0 1 16,0 6 8-16,1-2-2 0,-1 4 1 0,2 5 14 0,-1 0 7 15,0 0 13-15,1 14 9 16,-1 1-16-16,4 1-10 0,-2 3-9 0,1 3-11 0,1 4 7 16,3-1 6-16,0 2 6 0,0-3 19 0,4 2 11 0,1 0 9 15,0-2 0-15,0-4-6 0,0-3-11 16,11-4-9-16,2-6-18 0,-1 1 4 0,3-8-9 0,0 0-9 16,1 0 4-16,3-13-8 15,2 2-3-15,-2-5 10 0,0-1 1 0,-2-1-1 0,2-2-3 16,-2-1-3-16,-4 0 1 0,0 2-12 15,-4 3 9-15,-1 1-11 0,-3 3 12 0,-2 2-1 0,-3 3-11 16,0 1 7-16,0 3 5 0,0 0-1 0,-14 3 21 0,0 0-7 16,1 0-2-16,-4 0 11 15,2 0-4-15,-2 0 9 0,-2 0-14 0,0 0 7 0,0 0-16 16,3 7 3-16,1-7 1 0,3 10 8 16,1-1 2-16,2 3 2 0,1 1 0 0,5 2-14 0,0 4 12 15,3 3-7-15,0 4 0 16,0 1 5-16,0 4-8 0,11-2 8 0,4-1-3 0,-2-1-4 15,1-2 4-15,2-2 8 0,3-5 23 16,-3-3 2-16,3-3-9 0,-3-5-10 0,1-3-27 0,0-4 1 16,-4 0-1-16,0-11 1 0,1-1 3 0,-3-3-2 0,0-1 6 15,0-3-11-15,-3-2 7 16,0-1-9-16,1-1-5 0,-4 1 0 0,0 0 2 0,-5 1 12 16,0 0 0-16,0 2 5 15,0 2-10-15,0 3-2 0,-13 5 0 0,-1 1 12 0,3 4 2 0,-5 4-10 16,4 0 17-16,-4 0-14 15,2 11 0-15,-2 2 7 0,0-1-11 0,0 2 4 0,2 3 2 16,-2-3 3-16,5 1-3 0,-2 1-2 0,-1-1 0 0,6-3 0 16,0 1 5-16,-1-3-3 0,6-1 7 15,0 0-6-15,3-2 1 0,0-1 11 0,0 1-13 16,15-2-2-16,0-3 10 0,2 1-8 16,2-3-2-16,5 0 14 0,1 0-6 0,0 0-4 0,2-12 11 15,-3 0-13-15,1 0-4 0,-3-4 4 16,-1 0-7-16,-5-3 10 0,-4-1-5 0,-1-1 2 0,-6 0-2 15,-5-1-2-15,0 3 2 16,0 1-3-16,-19-1-1 0,2 4-6 0,-7 3 10 0,0 12 0 16,-2 0 5-16,-2 0 4 0,-2 0-13 0,0 19 1 0,-1 4 3 15,1 0-4-15,1 4-6 16,2-2-60-16,1-2-116 0,2-1-126 0,2-1-187 0,4 1-166 0,3-3 38 16</inkml:trace>
  <inkml:trace contextRef="#ctx0" brushRef="#br1" timeOffset="-184256.44">5061 13989 743 0,'0'0'27'15,"0"0"10"-15,0 0 7 0,0 0 22 16,0 0-4-16,0 0 12 0,0 0 11 0,0 0-18 0,0 0-13 16,0 0 2-16,0 0 1 15,0 0 1-15,0 0 13 0,0 0-17 0,0 0-18 0,0 0 6 16,0 0-3-16,0 0 11 0,0 0 24 0,0 0-4 0,0 0-4 16,0 0-10-16,0 0-25 15,0 0 5-15,0 8-17 0,0-8 0 0,0 0-8 0,0 8-13 16,0-8 0-16,0 0-5 0,0 0 3 15,0 0 2-15,0 0 0 0,0 7 0 0,0-7 17 0,0 4 8 16,0 1 0-16,0-2 9 16,0 0 11-16,0 0 6 0,0 1 21 0,0 1 4 0,0-1-15 15,0-1 7-15,0-2 23 0,0-1 26 0,0 0 13 0,0 0-25 16,0 0-34-16,0-10-41 0,0 0-19 16,0-1 8-16,0 3 1 0,0-2 6 0,0 1 2 0,0-2-3 15,0 1-1-15,12-1-6 16,-12-1 8-16,0 0 0 0,0-3-2 0,8-1 2 0,-8 1 7 15,0-2 12-15,0-1 3 0,0-1 10 16,7 0-17-16,-3-1-12 0,2-1 2 0,-2 1-12 0,0 0 6 16,1-1-1-16,-2-1-7 15,2 0-8-15,-2 0-4 0,2-1-3 0,-2 1-8 0,0-2 6 16,-1-1-1-16,-1 0 1 0,-1-1 5 0,0 0-1 0,0-2-4 0,0-3-1 16,0 1-2-16,0-1 5 15,0-1 3-15,0 0 4 0,0-1 3 0,0-3-8 0,0 1 3 16,0 1-13-16,0 0-1 15,0-2 4-15,-9 0-2 0,9-3-1 0,-8 2 8 0,8-3-10 16,-5-4 5-16,2 3 8 0,-2-5-11 16,2 2 8-16,0-2-7 0,3 0 7 0,-4 0-5 0,2 0 5 15,-1 0-3-15,1-2-2 0,-1 4 10 0,1-1-2 0,-2 2 2 16,-1 1-5-16,0 2-3 0,2 2-2 16,-3 1 10-16,1 1-7 0,0 1 12 0,0 0-3 15,-1 0-9-15,0 1 4 0,0-1-9 16,1-1 2-16,-2 1 5 0,1-2 0 0,0 0 0 0,-2 3-5 15,3-4-3-15,-3 2 1 0,2-1-3 16,-2 1 7-16,0 1 6 0,2 0-3 0,-1 3 2 16,0-1 1-16,0 1-8 0,4 3 0 15,-2 0 8-15,2 7-6 0,3 0 3 0,0 2 7 0,0 2-9 16,0 3 2-16,0 1 2 0,13 1-12 0,-2 2 10 0,-2-1-4 16,-1-1-1-16,0 1 10 15,0-1-7-15,0 0 4 0,-3-1 1 0,-5-1-1 0,6 0 3 16,-3 0-3-16,-3-1 3 0,0 2-10 15,0 1 15-15,0 2 15 0,0 2 14 0,0 1 31 0,0 4-5 16,0 1-12-16,0 3-20 16,0-1-11-16,0 1 12 0,0 0 4 0,0 0 5 0,0 0 1 15,0 0-16-15,0 0-2 0,0 0 0 0,0 8-5 0,0-8-3 0,0 0 0 16,0 9-2-16,0-9-11 16,0 6-5-16,9-6 5 0,-1 6-5 0,-1-6 11 0,1 4-6 15,1-1-5-15,2 1 3 0,-1-4-6 16,-1 3 8-16,2-1-5 0,-1-2 6 0,4 2-9 15,0-1-2-15,4 2 5 0,-1-2-3 16,7 2 6-16,1 1 0 0,2-1 4 0,3 0 4 0,2-1 20 16,1 1 4-16,3-3-9 15,-1 0 9-15,0 0-19 0,1 0 2 0,-1 0 1 0,-7-11-11 16,1 11 6-16,-4-11-9 0,-1 2 3 0,-2-1-11 0,-2 3-8 16,-4-3 6-16,-2 2-11 0,-1 1 5 15,-3 0-31-15,2 1-53 0,-4 2-80 0,0 0-76 0,3 2-98 16,-3 0-88-16,0 2-63 15,0 0-61-15,-2 0-51 0,2 0 29 0</inkml:trace>
  <inkml:trace contextRef="#ctx0" brushRef="#br1" timeOffset="-183956.88">5626 11001 1737 0,'18'0'4'0,"-1"0"0"0,1 0 4 15,1 0 20-15,1 11 22 0,0-4 22 0,0 2 28 0,-1 2-9 16,-2-2 15-16,0 3 0 0,-2 3-2 0,-3-1-1 0,0 3-10 16,-1-2 15-16,-2 4-4 15,1-2 8-15,-6 4-29 0,3 1-32 0,-2 3-20 0,-1-2-12 16,-1 5-1-16,-3 0-1 0,0 1-15 15,0-2 2-15,0 0-6 0,0 0-5 0,-15-2-2 0,3-2-12 16,0-2-44-16,-2-1-63 16,-2 2-60-16,2-4-96 0,-2-3-48 0,0-2-83 0,-3 1-68 15,1-2-3-15</inkml:trace>
  <inkml:trace contextRef="#ctx0" brushRef="#br1" timeOffset="-182786.72">4961 9928 1315 0,'0'-4'0'16,"0"0"0"-16,0 1-2 0,0-1 2 0,0-2-2 0,0 2 5 15,0-3 1-15,0-1 2 0,0 1 14 16,0 1 0-16,0 0 13 0,-8 0 12 0,8 1 15 0,0 1 1 15,0-1 10-15,0 1 5 16,0 2 2-16,0 1 17 0,0-1 4 0,-3 2-11 0,3 0-16 16,0 0-12-16,-5 0-7 0,2 0-5 15,2 0-7-15,-1 0-13 0,0 0-21 0,1 10-5 0,-1-10-6 16,2 0-3-16,0 0 16 0,-1 0-5 0,-1 0 9 0,2 0-2 16,-2 0-17-16,1 0 1 0,1 0 16 15,0 0 24-15,0 0 9 0,0 0 11 0,0 0-8 16,0 0-11-16,0 0 9 0,0 0 2 15,0 0-7-15,0 0-8 0,0 0-12 0,0 0-15 0,0 0-3 16,0 0-4-16,9 0-3 16,-9 0 10-16,0 0-5 0,8 0 4 0,-8 0-2 0,5 0-4 0,-5 0-2 15,0 0 4-15,0 0 0 16,3 0 0-16,0 0 6 0,-1 0-6 0,-2 0 0 0,0 0 3 16,0 0-1-16,0 0 10 0,0 0 6 0,0 0 0 0,0 0-2 15,0 0-6-15,0 0-6 0,0 0 5 16,0 0-4-16,0 0 9 0,0 0-3 0,0 0-11 15,0 0 5-15,0 0-12 0,0 0 11 16,0 0-1-16,0 0-6 0,0 0 6 0,0 0-5 0,0 0-3 16,0 0 3-16,0 0-1 0,0 0-4 15,0 0 7-15,0 0-4 0,0 0 1 0,0 0-1 0,0 0 6 16,0 0 7-16,0 0-6 0,0 0 8 0,0 0 5 0,0 0 17 16,0 0 4-16,0 0 10 15,0 0 2-15,0 0-2 0,0 0 15 0,0 0-10 0,0 0 1 16,0 0 0-16,0 0-5 15,0 0 8-15,0 0-10 0,0 0-7 0,0 0-7 0,0 0-12 16,0 0 0-16,0 0-12 0,0 12-6 16,0-12-2-16,0 0 5 0,0 0-5 0,0 0 7 15,0 0-2-15,0 0-8 0,0 0 11 0,0 0-8 0,0 0 0 0,0 6 5 16,0-6-5-16,10 0-3 16,-10 0 13-16,0 0-15 0,0 0-2 0,0 0 12 0,0 0-12 15,0 0 9-15,0 0 8 0,0 0-13 16,0 0 6-16,0 0 0 0,0 0-8 0,0 0 0 0,0 0 0 15,0 0-5-15,0 0 5 16,0 0 5-16,0 0-7 0,0 0 2 0,0 0-15 0,0 0-22 16,0 0-43-16,9 0-38 0,-9 0-14 15,0 0-46-15,0 0 3 0,4 0-2 0,-4 0-25 0,0 0 15 16,5 0-19-16,-5 8-10 0,0-8-5 0,0 0-9 0,0 8 6 16,0-8 7-16,0 0 17 15,0 0-4-15,0 0 1 0</inkml:trace>
  <inkml:trace contextRef="#ctx0" brushRef="#br1" timeOffset="-181616.89">4969 9813 670 0,'-1'0'14'0,"1"0"23"0,-2 0 6 0,0 0 14 0,-1 0 6 0,-2-9-4 16,2 9 22-16,0 0 6 16,0-7-1-16,-2 7-15 0,4-6-14 0,-1 0 3 0,2 6-6 0,0-4 11 15,0 1-6-15,0-1-25 16,0 1-8-16,0 3-6 0,0 0-8 0,0-1 2 0,0 0 1 16,0 0 1-16,0 0 4 0,0 1 9 0,0 0 5 0,0 0-5 15,8 0-10-15,-8 0 3 0,0 0-7 16,0 0-3-16,6 0 5 0,-3 0-11 0,-3 0 9 15,5 12 5-15,-2-12 5 0,1 11 13 16,-3-4-7-16,5 0 3 0,-1 1 4 0,0-2-11 0,1 0-3 16,2 2-16-16,1 0-2 15,4 2 3-15,0 2-3 0,4-2 12 0,2 2-3 0,0 3 23 16,3-1 23-16,-1-1-2 0,0 2 6 0,-1 0-21 0,0 0-18 16,0-1-4-16,0 1-9 0,-1 0-11 15,-5-4 3-15,1 2-5 0,-3-1 0 0,-1-2 4 0,-6-2-6 16,3-2 6-16,-4-1-6 15,-2 0 2-15,-2-2-2 0,0 2 0 0,0-4 8 0,0 1-8 16,0-2 4-16,0 0-6 0,0 0-1 16,-11 0 1-16,11 0 6 0,-11 0 3 0,11 0-5 0,-8 0 9 15,8 0-7-15,-8 0 0 0,8 0-2 0,-8 0 0 0,8 0-2 16,0 0 2-16,0 0 4 16,-3-8-1-16,3 8 1 0,0 0 1 0,0 0-8 0,0-5 1 15,-3 5 4-15,3 0-2 0,-3 0 5 16,1 0-10-16,2 0 3 0,-3 0-7 0,3-3 9 0,0 3 9 15,-2 0-7-15,1 0 3 0,-1 0-3 16,2 0-2-16,-3 0 5 0,0 0-3 0,0 0-2 16,1 0-2-16,1 0-1 0,1 0 8 15,0 0-3-15,0 0 16 0,-2 0-9 0,2 0 2 0,0 0-2 16,0 0-7-16,0 0 0 0,0 0 1 0,0 0-1 0,0 0-4 16,0 0-1-16,0 0 1 15,0 0 4-15,0 0 1 0,0 0 6 0,0 0-7 0,0 0-4 16,0 0 2-16,0 0-7 0,0 0 2 15,0 0 12-15,0 0-9 0,0 0 4 0,0 0 1 0,0 0-8 16,0 0 5-16,0 0 2 16,0 0 3-16,0 0-5 0,0 0 0 0,0 0-2 0,0 0-3 15,0 0 3-15,0 0-1 0,0 0 3 0,0 0-4 0,0-11 2 0,0 11 2 16,0 0 0-16,0 0 2 16,0 0-4-16,0 0-3 0,0 0-1 0,0 0-3 0,0 0 2 15,0 0 3-15,0 0-8 16,0 0 3-16,0 0-30 0,0 0-42 0,0 0-22 0,0 0-57 15,0 0-32-15,0 0-42 0,0-9-49 16,0 9-43-16,0 0-82 0,0 0 72 0</inkml:trace>
  <inkml:trace contextRef="#ctx0" brushRef="#br1" timeOffset="-180326.89">4853 9824 1315 0,'0'0'29'0,"0"0"46"16,0 0 14-16,0 0 31 16,0 0 5-16,13 0-20 0,0 0 16 0,-4 0-21 0,2 0-17 15,-3 0-2-15,3 0-12 0,-1 0 11 0,1 12-6 0,3-2-12 16,-3 1-9-16,5 0 19 16,-2 0 9-16,3 3-4 0,3 0 10 0,2 4-37 0,0 0-10 15,3 2-3-15,-1 0-19 0,1 2-4 16,0-1-12-16,1 0-4 0,-4-3 5 0,-1-1-1 0,-3 0 3 15,0-3 0-15,-2-1-10 16,-2 1 7-16,2-3-16 0,-5 1-55 0,1 0-41 0,-2 0-61 16,-2-2-52-16,-2-3-43 15,0 0-53-15,-4-1-46 0,-2-2-49 0,0-1-19 0</inkml:trace>
  <inkml:trace contextRef="#ctx0" brushRef="#br1" timeOffset="-179996.89">5551 9707 1346 0,'9'-12'-6'0,"-1"1"8"0,0 2 0 15,0 2 14-15,0-1 43 16,-2 2 10-16,-1 3 21 0,1 2 22 0,-2 1 14 0,-3 0 6 16,-1 0 6-16,0 13-15 15,0 2-40-15,0 1-22 0,-16 3-22 0,1 3-17 0,0 1-18 16,-2 4 3-16,-1 0-10 0,-2-1-3 0,-2 2 8 0,1-1-4 16,-1-1 6-16,2 1 5 0,0-2-9 15,0-2-11-15,3 1-39 0,2-4-21 0,0-1-26 0,2-2-19 16,5-4-8-16,-3-3-20 15,1 0-44-15,2-3-41 0,0 1-25 0,1-5-66 0,4 0-1 0</inkml:trace>
  <inkml:trace contextRef="#ctx0" brushRef="#br1" timeOffset="-179706.85">5688 9676 1346 0,'3'-1'23'0,"1"1"13"16,-1 0 23-16,3 0 26 15,-1 11 20-15,4 2 26 0,-4 0 22 0,1 6-9 0,-1 4-13 16,-3 6-6-16,0 6-34 15,-2 3-10-15,0 5-30 0,0 1-33 0,0 1-14 0,0 1-4 16,0 0-2-16,0-2 4 0,0-5-9 16,-10-1-78-16,10-6-76 0,0-6-106 0,0-3-126 0,0-1-69 15,0-8-22-15</inkml:trace>
  <inkml:trace contextRef="#ctx0" brushRef="#br1" timeOffset="-178176.89">7505 13301 1261 0,'-2'-3'2'0,"-1"1"3"0,3 2 22 15,0-3 42-15,0 3 22 16,0-2 22-16,0 0 18 0,0 2-6 0,0 0 9 0,0 0-17 16,0 0-13-16,0 0-8 0,10 0-5 15,-10 0 3-15,0 0-13 0,0 0 15 0,0 0-8 0,8-11 24 16,-8 3-5-16,6 8-40 0,-1-11 3 0,2 5-19 0,-2-1 1 16,-1 0 17-16,0-2-21 15,0 0-19-15,-1-2 7 0,-2-2-12 0,-1-4 12 0,0-2 15 16,0-1-17-16,0-5 5 0,0 2-20 15,0-4-1-15,0-2-1 0,0 2-12 0,0-2 17 0,0 0-5 16,0-1 13-16,0-1 15 16,0-2-28-16,0-3 1 0,0-1-13 0,0-3-18 0,0-2 13 15,0-2-5-15,0-4 0 0,11-2 3 16,-11-2-1-16,8-3-2 0,0-2 0 0,1-1-2 0,1-3 0 16,-2-1 2-16,0 0-3 0,4 1 3 0,-2 1-2 0,-2 2-6 15,-2-1 3-15,0 2 1 16,-4 1-16-16,0 3-2 0,-1 0-5 0,-1 2-5 0,0 0 17 15,0 2 0-15,0 0 8 0,0 5-10 16,0-1-4-16,0 2-1 0,0 0-4 0,0 3 2 0,0 1-4 16,0-3-8-16,0 0-14 15,10 0-4-15,-10 0 10 0,12-2 4 0,-12 0 3 0,0 0 3 16,0 0-9-16,0 2 11 0,0 4 9 0,0 1 3 0,0 4 13 16,0 2-4-16,0 1 7 0,0 5 14 15,0 5-5-15,0-1 9 0,0 2-2 0,0 2 2 0,0 3 0 16,0 1-6-16,0 1-6 15,0 2-8-15,0-1 8 0,0 0-8 0,0-1 9 0,0 2-1 0,0-4-10 16,0 1 1-16,-14-2-19 16,14 2-3-16,-13-1 11 0,1-1 5 0,12 0 14 0,-11 2 6 15,11 1-8-15,-8 1 1 0,8 0 3 0,0 1 0 0,0-2-1 16,0 2 3-16,0-1 3 16,0 0-8-16,0 0 10 0,0 1-5 0,0-3-5 0,0 1 7 15,0 0-13-15,0-2 6 0,0 0-2 16,0 0 5-16,0-3 9 0,0 3-7 0,0-4 5 0,0 2-3 15,-13 2 3-15,13 0 17 16,0 1 16-16,0 1 21 0,0 2 2 0,0-2-6 0,0 5-7 16,0-2-17-16,0 2 1 0,0 1-9 15,0 1-6-15,14 1-8 0,-4-1-4 0,-2 1 4 0,-8 1-7 16,9 0 15-16,-4 2-3 0,-5-3 9 0,5 2 10 0,-5 1 10 16,5-1 2-16,-2 2-9 15,-1-2-5-15,1 0-17 0,1-1-4 0,-1-1 7 0,2 1 7 16,0 1-5-16,1-3-2 0,4 3-17 15,-1-3-3-15,-1-2 6 0,5 2 4 0,1 1-2 0,5-1-3 16,-2 1-2-16,5-2-5 16,-1 1 13-16,3 3-4 0,1-4-1 0,2 3 2 0,-4-3-8 0,0 1 6 15,1 0-27-15,-2-1-69 16,-2-3-114-16,-1 1-99 0,0 1-110 0,-3 0-76 0,-2-1-51 16,-1-1-14-16</inkml:trace>
  <inkml:trace contextRef="#ctx0" brushRef="#br1" timeOffset="-177906.89">8048 9637 1607 0,'15'7'4'0,"-2"0"-14"15,2 4 16-15,0 1-14 0,5-3 6 0,-2 7 32 0,2 1-2 16,2 3 35-16,-7 1 13 16,0 2-6-16,-3 1 2 0,-6 0-3 0,-6-1-18 0,0 1-12 15,0 1-13-15,-13 0-20 0,-4 1-6 16,-1 2 4-16,-4 0-6 0,0-1-34 0,1 2-51 0,-4-5-41 16,0 1-77-16,0-4-37 0,0 1-33 0,5-3-88 0,-2-1 36 15</inkml:trace>
  <inkml:trace contextRef="#ctx0" brushRef="#br1" timeOffset="-177486.88">7772 8835 1504 0,'0'-6'23'0,"0"1"-1"0,0 0 2 15,0 4 2-15,0 1-16 0,0 0 10 0,0 0 10 0,18 0 15 16,-4 0 16-16,0 0-6 0,2 14 3 0,1 3-8 0,2-3-6 16,0 8 10-16,5 2-14 15,1-1-5-15,0 7-16 0,1 1-10 0,-1-3 6 0,0 2-6 16,-3-3-3-16,-1-1-2 0,-2-4-2 15,-3 1-2-15,-5-6-38 0,0-2-78 0,-2-3-100 0,-9 0-85 16,0-1-75-16,0-3-48 16</inkml:trace>
  <inkml:trace contextRef="#ctx0" brushRef="#br1" timeOffset="-177226.88">8245 8737 1346 0,'8'-7'0'0,"3"1"5"16,1-1 5-16,1 2-8 15,-3 0 0-15,2 1-8 0,-2 2 1 0,-4 0 34 0,0 2 49 16,-4 0 13-16,-2 0 9 0,0 14-30 0,0 4-17 0,-19 2 7 16,0 7-4-16,0 3 1 15,0 5-25-15,-4 3-22 0,-3 3-10 0,2 1 9 0,-2 0-5 16,0-1 4-16,1-2 1 0,4-1-9 15,-1-3 0-15,0-1-42 0,8-6-61 0,0-3-70 0,4 1-66 16,2-2-43-16,8-7-16 16,0-2-33-16</inkml:trace>
  <inkml:trace contextRef="#ctx0" brushRef="#br1" timeOffset="-176806.89">8375 8968 1024 0,'9'-10'3'15,"7"1"-3"-15,-2-2 2 0,3 1-7 0,0 0-7 0,3-3 9 16,-4 1-3-16,6 0 6 15,-2 0 7-15,2 2 9 0,-1 2 20 0,0 0 19 0,-1 1-2 16,-2 2 1-16,-3 3-2 0,0 2 13 16,-6 0 29-16,0 0-13 0,-4 18-10 0,-5-2-29 0,0 4-26 15,0 2-3-15,0 1-13 0,-15 0 4 0,0 2-2 0,-5 0 4 16,4 0 6-16,-5-1 0 16,3 0-8-16,-2-4 14 0,3 2 39 0,1-2 37 0,4-3 31 15,2 1 5-15,4-2-18 0,6-2-23 16,0-1-29-16,0-1-10 0,14-4-26 0,5 0-21 0,3-4 1 15,6-4-10-15,1 0 1 16,4 0 8-16,0 0-10 0,2-12 7 0,-2 2-7 0,1 0 3 16,-1 1 1-16,-5 1-1 0,2 0-22 15,-5 8-79-15,-2-7-91 0,-1 7-94 0,-2 0-116 0,-2 0-98 16</inkml:trace>
  <inkml:trace contextRef="#ctx0" brushRef="#br1" timeOffset="-174626.89">10544 12508 823 0,'0'0'5'0,"0"0"8"0,0 0 9 16,0 0 14-16,0 0 29 15,0 0 32-15,0 0 1 0,0 0 35 0,0 0-8 0,0 0-22 16,0 0-6-16,0 0-34 16,0-13-15-16,0 3 12 0,0 1 2 0,0-1 2 0,0 2 9 0,0-1-19 15,0-1 18-15,0 0-11 0,0-1-1 0,0 1 13 16,0-2-7-16,0-1 14 0,0-2-25 16,0 0-18-16,0-3-12 0,0-1-8 0,0-2 10 0,0-3 5 15,0-3 6-15,0-1-15 16,0-3-5-16,0-1 0 0,0-3 11 0,0 0 10 0,11-1 9 15,-11-1-18-15,11-1-26 0,-3-3-2 16,4 0-16-16,-4-2 10 0,2-3-3 0,2 0 2 0,-3-3 5 16,0 0 0-16,2-4 3 15,-1 0-10-15,-1-1-2 0,3 2 2 0,1-1-2 0,-1-3-1 16,3 2 6-16,0 0-3 0,2-1 5 0,2 3 2 0,-2-1 0 16,2-1-3-16,0 4 15 0,0 1-3 15,1 3-11-15,-3 2 4 0,0 1-16 0,-3 3 5 0,0-2 11 16,-4 2-8-16,-4-2 1 15,-3 0-2-15,-1-2 3 0,-2 0 2 0,0 2-5 0,0 0 5 16,0 3-3-16,-16 0-4 0,5 3 7 16,11 1-7-16,-13 1 4 0,13 5 10 0,-11-1-3 0,11 3 3 15,-7 1-1-15,7 0-2 0,0 3 1 0,0 0-1 0,0 2-9 16,0 0 5-16,0 1-1 0,0 0-1 16,0-1 4-16,0 2-3 0,0-3 1 0,0 0 0 15,10-3 2-15,-10 1-2 0,10-1 0 16,1 2-3-16,-3-2 5 0,-2 1-2 0,2 2 4 0,0 0 4 15,1 2-8-15,-4 2 5 16,2-1-8-16,-4-1 3 0,0 4 0 0,0 2-2 0,0 0 6 16,-3 3-4-16,0-1 2 0,0 1-3 15,0 1-6-15,0-2 7 0,0 1-3 0,0-2 5 0,0 0 5 16,0-1 0-16,0 2-1 0,0 0-4 0,0 1-7 0,0-2-4 16,0 2 6-16,0 0 3 0,0 2 2 15,0 1 2-15,8-1-9 0,-8 2 3 0,0 1 2 0,0 2 2 16,0-1 0-16,0 3-5 15,0 0 3-15,0 0 0 0,0 1 2 0,0-1 9 0,0 2 6 16,0-1 29-16,0 0 10 16,0 1 1-16,0-4-7 0,0 2-37 0,0-1-4 0,0 1-5 15,0-2-2-15,0 2 7 0,10-1-7 0,-10 2-2 0,0-1 2 16,9-2-5-16,-9 1 10 0,0 2 0 16,8-3-5-16,-8 2 2 0,0 0-7 0,0-1 5 0,0 1 3 15,0-2-8-15,0 2 3 16,0-1-1-16,0 0-1 0,0-3 8 0,0-1 5 0,-17 1-11 15,2-5-5-15,0 1 3 0,0 0-6 16,-2-3 8-16,4 1 7 0,-1-1-3 0,1 1-2 0,3 1 7 16,2 3 0-16,1-3-5 15,1 3 3-15,2 0 4 0,4 2 3 0,0 0 6 0,0 2 3 16,0-1-2-16,0 3-10 0,0-2 0 0,0 2-2 0,0 0-14 16,0-1 12-16,0 3-3 0,0 0 12 15,0-1 24-15,7 0-3 0,-7-1-9 0,8 0-8 0,-2-1-15 16,-2 2 30-16,2-3 7 15,0 1-4-15,-1-2 2 0,3 0-33 0,3 0-2 0,-2 0-1 0,2 1-9 16,3-3 2-16,1 2 5 16,2-1-7-16,1-2 9 0,1 0-4 0,1 2 2 0,-1 0 5 15,3-2-5-15,0-1 5 0,1 0-8 0,0 2-2 0,-1-3 0 16,-1 2-4-16,0 0-10 0,-1-2-36 16,-4 4-71-16,1-2-44 0,0 1-38 0,1 2-11 15,2 0 19-15,1 3-10 0,3 0-1 16,1 2-19-16,-1 0-10 0,-1 0-10 0,1 0-35 0,-2 10-38 15</inkml:trace>
  <inkml:trace contextRef="#ctx0" brushRef="#br1" timeOffset="-174356.89">11331 8657 890 0,'22'0'12'0,"2"0"5"0,6 15 20 0,-6-3 27 16,4-2 6-16,-2-1 18 0,-4 0-19 16,-1-1-19-16,-4 0-27 0,-3-1-17 0,-2-2-4 0,-4 1-6 15,-1-1 2-15,-4 1 4 0,-3 1-4 16,0 1-3-16,0 1 5 0,0 1-3 0,-16 2 5 15,1-1 6-15,0 1-11 0,-4 3-81 16,0 1-98-16,0 2-152 0</inkml:trace>
  <inkml:trace contextRef="#ctx0" brushRef="#br1" timeOffset="-172516.66">11578 8125 934 0,'0'0'13'0,"0"0"2"0,0 0 21 16,0 0 22-16,0 0-1 16,0 0 15-16,0 0-6 0,0 0 12 0,0 0 10 0,0 0-5 15,0 0-10-15,0 0-25 0,0-9-5 0,0 9-3 0,11 0 19 16,-11 0 1-16,0-9-9 16,0 9-5-16,0 0-9 0,0 0 3 0,0 0 10 0,0 0 5 15,0 0-2-15,0 0 18 0,0 0 11 16,0 0 16-16,-10 0 2 0,10 0 18 0,-8 0 11 0,8 0-2 15,0 0-19-15,0 0-43 16,0 0-37-16,0 0-21 0,0 0 0 0,12 0-3 0,3 17-1 16,1 1 6-16,3 3 15 0,0 4 16 15,3 4 2-15,2 1 1 0,0 2-15 0,1 0-11 0,-1-1-10 16,0-1-9-16,-1-1 0 0,-2 0-1 0,-1-4-2 0,-1-2 1 16,-3-4 4-16,0-2-38 15,-7-2-45-15,1-3-103 0,-1-2-92 0,-6-4-67 0,1-1-60 16,-4-1 16-16,0-2-15 0,0-2-42 15</inkml:trace>
  <inkml:trace contextRef="#ctx0" brushRef="#br1" timeOffset="-172236.88">12022 8103 2170 0,'9'-2'15'0,"-2"0"45"0,-1 2 20 0,1 0 25 15,-2 0 16-15,1 0 0 0,-2 0 10 16,0 0-10-16,-1 0-22 0,0 0-25 0,-3 0-8 0,0 0 3 16,2 0 5-16,-2 0-15 15,0 12-8-15,0 5-15 0,0 4-16 0,0 6-6 0,0 3-12 16,-12 7-4-16,12 3 7 0,-14 3-7 0,5-1-1 0,1 2 1 16,1-1-1-16,-2-1 1 0,4-3 2 15,-1-3 2-15,-1-4-9 0,0-2 5 0,2-2-6 0,0-4-21 16,1-4-42-16,0-2-53 15,1-4-87-15,1-2-78 0,2-3-70 0,0-5-74 0,0-1-82 16,0-3-38-16</inkml:trace>
  <inkml:trace contextRef="#ctx0" brushRef="#br1" timeOffset="-171746.89">12277 8178 1656 0,'0'-14'-9'0,"14"1"5"0,3-2 10 16,-1 3 22-16,1-5 44 15,4 3 14-15,1 2 16 0,2 3 4 0,0 0-15 0,-2 3 1 16,2 3 1-16,-1 0-17 15,-2 3-15-15,0 0-18 0,-3 0-25 0,-3 12-5 0,0 1 2 16,-5 4-8-16,2 1-1 0,-4 4-6 16,0 4-6-16,-4 1 12 0,-3-2 1 0,-1 2-2 0,0-3-1 15,0-1-6-15,0-2 2 0,-18-1-2 0,1-4 2 0,1-2-3 16,1 1 1-16,3-4 2 16,-1 0 2-16,1-3 7 0,3-2-2 0,1 0 2 0,8-1-7 15,0-5-13-15,0 0 0 16,0 0-5-16,0 0 3 0,14-11 13 0,-1 3-9 0,2 0 14 0,3-2 1 15,-1 1-8-15,1 1 8 16,2 2-8-16,-2 1 0 0,-4 5 6 0,0 0-4 0,-6 0 0 16,3 0 0-16,-6 0-2 0,3 0 2 15,-4 0-2-15,0 16-2 0,0 2 6 0,-2 2 3 0,0 4 6 16,-2 4 0-16,0 0-9 0,0 3-4 0,0 0 4 0,0-1-11 16,-13 1 7-16,-1-3 2 15,1 2-58-15,1-1-37 0,-3-2-58 0,-4-4-59 0,3-2-7 0,-6-1-14 16,-1 0-20-16,0 1-34 15,1-3-79-15,-3-2 58 0</inkml:trace>
  <inkml:trace contextRef="#ctx0" brushRef="#br1" timeOffset="-169916.85">13301 12291 2035 0,'0'5'46'0,"0"-2"40"0,0 0 32 0,0 1 13 0,8-1-30 0,-8-3-3 16,8 0 10-16,-8 0 18 15,6 0-3-15,-1 0-14 0,-2 0-29 0,2 0-9 0,0 0 15 16,1 0-4-16,0 0-5 16,-1 0-1-16,2 0 0 0,-4 0 4 0,3-8-16 0,-1 2-14 15,2-2-22-15,-2 1-16 0,0-1-1 16,0-2 9-16,3-1 13 0,-2-4 15 0,0-2 16 0,-1 0-7 16,0-4-13-16,1-4-15 0,-1 1-11 0,1-5-3 0,-1 0 6 15,1-4 0-15,-1 0-2 16,0-2-1-16,3-2-15 0,-2-3-3 0,2-2 21 0,2-2 5 0,0-4 22 15,0-4-6-15,1-2-7 16,5-5 0-16,-2 1-24 0,4-3 5 0,-2-2-3 0,2-2-11 16,1 0 6-16,1-2 3 0,0-4-16 15,0 2 2-15,-2 0 3 0,4-1-10 0,-2 2 15 16,-2-2-5-16,2 2 13 0,1 0 6 0,1 3 3 0,-1 2 13 0,2 1-18 16,-2 1 2-16,3 3-16 15,-1 2-14-15,3 2 8 0,-4 1-11 0,0 0 6 0,0 1-8 16,-3 1-6-16,-2-1 11 15,2-1-5-15,-4 0 13 0,-1-1-10 0,-1-1-4 0,-1 4-9 0,1 0-17 16,-2 2-5-16,5 1-5 16,-5 1 16-16,0 1 0 0,1 2 13 0,1 0 11 0,1-2 0 15,-3 1 13-15,2 0 0 0,1-2-11 0,-2 1 1 0,-2-1 0 16,2 1 7-16,-3-1 3 16,0 1 3-16,-1-1-3 0,-1 1-11 0,-1 1-2 0,-3 1 13 15,1 0-5-15,-2 1 5 0,2 2 5 16,-1 2-18-16,-2 1 8 0,1 3-3 0,1 0 0 0,0 1 8 15,-1 5-8-15,3 2 8 16,-2 0-5-16,5 2-2 0,-4 4 4 0,3 0-7 0,-1 3 12 0,1 1-7 16,2 0 15-16,0 1-2 15,0 1-10-15,-2 0 7 0,1 3-15 0,3-1 2 0,-3 5-3 16,3-2 6-16,-3 3 2 0,0 2 14 0,0 0 17 0,-2 0-15 16,1 0 6-16,-4 2-11 0,0 1-11 15,0 1 16-15,-1 0-11 0,-1-2 1 0,1 3-11 0,-2 0 0 16,0 0 1-16,0 0-4 15,0 0 14-15,0 0-6 0,0 0 0 0,0 0 3 0,0 0-2 16,0 0-1-16,0 0 6 0,0 0-3 16,0 0-29-16,0 0-37 0,0 0-21 0,0 0-55 15,0 0-22-15,0 0-33 0,0 0-81 0,0 0-36 0,0 0-49 16,0-12-38-16,11 12 4 0,-11 0-2 16,6 0-1-16,-6 0 26 0</inkml:trace>
  <inkml:trace contextRef="#ctx0" brushRef="#br1" timeOffset="-169726.89">14716 8253 1017 0,'0'9'-2'0,"4"1"5"0,-3-2 26 0,1-3 14 16,1-1 24-16,-1 0 4 0,1-4 6 15,0 0 7-15,3 0-9 0,-3 0-4 0,4 0-29 0,-4 0-28 16,0-8-8-16,0 8-4 15,2 0 0-15,-3 0 2 0,2 0-56 0,-4 0-54 0,0 0-67 16,0 0-76-16,0 0-32 0,0 0-15 16</inkml:trace>
  <inkml:trace contextRef="#ctx0" brushRef="#br1" timeOffset="-169446.89">14595 8263 1599 0,'0'0'38'0,"0"0"36"0,0 0 14 0,0 0 21 16,0 0-31-16,0 0-13 15,0 0-8-15,0 0-10 0,9 0 0 0,-9 0-7 0,8 0 1 16,-8 0-8-16,11 0-3 0,-3 0-12 0,2 0-3 0,0 0-6 16,0 0-1-16,6 0-3 15,-2 0-3-15,3 0 0 0,3 0-7 0,3-7 3 0,1 7-7 16,3 0 5-16,3 0-7 0,1 0 5 15,2 0 1-15,-1 0-1 0,3 0 1 0,-3 0 5 0,-2 0-6 16,-2 10-42-16,-3-10-22 16,-1 0-55-16,-2 0-59 0,-4 0-39 0,-6 0-59 0,0 0-66 0,-3 0-23 15,-3 0 54-15</inkml:trace>
  <inkml:trace contextRef="#ctx0" brushRef="#br1" timeOffset="-169216.89">15048 8031 1623 0,'0'0'-4'0,"20"0"0"0,2 0 2 15,4 0 2-15,0 11 6 0,5-11 16 0,2 11 50 0,2-1 26 16,-1 2 22-16,-3 1 9 0,1 2-36 0,-2 0-8 0,-3 2 0 16,-4-1-14-16,-2 3-7 15,-4-1-27-15,-2 2-17 0,-5-2-12 0,-5 3-8 0,-5-5 3 16,0 4-3-16,0 1 2 0,-22 1 0 15,-3 1 7-15,-2-1-3 0,-3 1-4 0,-1 1 3 0,-6 5-12 16,2-4-39-16,2 0-71 16,1-3-107-16,2 0-104 0,2-2-120 0,4-3-73 0</inkml:trace>
  <inkml:trace contextRef="#ctx0" brushRef="#br1" timeOffset="-167436.86">15573 8004 1753 0,'0'0'37'0,"0"0"27"15,13-11 40-15,-13 11 28 0,0 0 5 0,0-10 7 0,0 10-14 16,0 0 23-16,0-8 3 0,0 1-12 0,0 0 12 0,0 2-24 16,0 0-25-16,0-2-6 15,17 4-30-15,-4 3-35 0,-2 0-14 0,0 0-12 0,-11 0-10 16,11 15 5-16,-1 1-5 0,2 2-5 15,1 3 0-15,4 4 5 0,1 3 0 0,2 2 0 0,4 1 10 16,0 1-3-16,1-1 3 16,1 0-10-16,-3-1 3 0,-1-5-8 0,-3-2-13 0,-1-2-40 15,-4-5-81-15,-3-1-125 0,-5-4-105 0,1-2-72 0,-6-2-57 16,-1-2-8-16,0-5-15 0</inkml:trace>
  <inkml:trace contextRef="#ctx0" brushRef="#br1" timeOffset="-167166.89">16046 7922 1910 0,'8'0'31'0,"3"0"8"0,-1 0-1 16,-4 0-1-16,0 0-35 15,0 0 20-15,-2 9 12 0,-4-1 21 0,0 2 26 0,0 2-20 16,-18 6-3-16,4 3-23 15,-2 5-11-15,0 5-9 0,-1 6-10 0,-2 4 8 0,0 0-15 16,0 1 15-16,3-1-5 0,-1 1-3 16,3 0 6-16,-2-3-13 0,3-4 2 0,-1-3 6 0,5-3-12 15,0-4-8-15,2-6-40 0,2-3-44 0,5-5-40 0,0-11-72 16,0 0-37-16,0 0-99 0,0 0-81 16,14-20 25-16</inkml:trace>
  <inkml:trace contextRef="#ctx0" brushRef="#br1" timeOffset="-166866.89">16312 7922 1835 0,'11'-5'52'0,"0"1"33"16,3 1 25-16,1 3 38 15,-5 0-23-15,3 0-22 0,-3 0-22 0,-3 0-35 0,-2 0-34 16,-2 0 10-16,-3 0 34 0,0 9 19 15,0-9 30-15,0 13-19 0,0 0-28 0,-15-1-23 0,0 3-19 16,-2 1-9-16,3 1-9 16,-4 2 2-16,2-2-7 0,-1 0 12 0,3 1 2 0,0-3 2 15,3 0-9-15,1-3 16 0,2 0 22 0,8-4 0 0,0-2 25 16,0-3-25-16,0 0-16 0,0-3-8 16,14 0-14-16,-2 0 7 0,0 0-5 0,2 0 3 0,0 0-5 15,1 0-7-15,4-11-12 16,-5 11-47-16,6-8-78 0,-3 8-69 0,4 0-84 0,0 0-73 15,0 0-32-15,-1 0-65 0,2 0-46 16</inkml:trace>
  <inkml:trace contextRef="#ctx0" brushRef="#br1" timeOffset="-166636.86">16682 7928 2077 0,'0'13'-3'0,"-11"-2"1"0,11-2-2 0,-7 0 23 0,-1 1 26 0,3 0 43 16,-2 4 26-16,-1 0-16 16,0 0-18-16,1 5-47 0,-2 2-26 0,1 1-3 0,0 2-13 15,5 2 9-15,-2 1 5 0,4 1-3 0,-4-1 2 0,2 1-6 16,2 0 0-16,-1 1-3 16,0-2 8-16,1 3-1 0,-1-4 0 0,0 2-43 0,2-1-70 15,0 0-78-15,0-2-92 0,0-1-52 16,0 0-54-16,0-6-62 0</inkml:trace>
  <inkml:trace contextRef="#ctx0" brushRef="#br1" timeOffset="-164946.89">16320 12205 1032 0,'0'0'47'0,"0"0"18"16,0 0 65-16,0 0 28 16,0 0-3-16,0 0 22 0,0 0-24 0,0-8-3 0,0 8-1 15,0-10-12-15,0 1-21 0,0 0 19 16,0 0-7-16,0-2-2 0,0-1 11 0,0-3-15 0,0 1-19 16,0-3 9-16,14 3-15 0,0-4-25 0,-3 0-13 0,3-1-35 15,-3 1-4-15,4-2 2 16,0-2 8-16,0-4 5 0,2-1-11 0,0-1-6 0,1-2-8 15,1-5-5-15,0 0-3 0,1-3 1 16,2-2-3-16,-2-5-8 0,2 1 6 0,-2-5-6 0,1-1 6 16,1-1 2-16,2-3-3 15,-4 0 8-15,2-5-10 0,0 1 15 0,2 0-5 0,0-5 3 16,-3-2 4-16,1 2-7 0,-1-2 18 0,0-1-3 0,-2 3 0 16,3-2-7-16,-2-1-10 0,1 4-3 15,1 2-5-15,-1-3-3 0,3 2-5 0,0 1 8 0,-1 0-8 16,0-2 3-16,-3 1-15 15,-1 3-10-15,-3 0 3 0,-1-1 2 0,-5 2 13 0,0 2 0 16,0 2 2-16,-1 2 12 0,-1 1-14 16,-2 3 7-16,6 2 10 0,-4 1-22 0,6 2 24 0,-2 3-29 15,0-1-4-15,1 3 14 0,1 1-18 0,0 0 23 0,-1 2 0 16,3 2-24-16,-2 1 15 16,3 1-1-16,-2 2 7 0,2 2 13 0,1 0 0 0,0 1-6 15,-2 1-11-15,2-1 5 0,-1 3-3 16,0-1 3-16,-4 0 14 0,1 2 11 0,-2-2-13 0,-3 5 2 15,-3 2-7-15,-3 0 0 16,2 4 0-16,-2 3 7 0,-3 1 0 0,0 0-10 0,0 2 17 16,0 1-2-16,0-2-5 0,0 2 2 15,0-4-7-15,-11 3 3 0,11-4 2 0,-14 1 0 0,4-1 12 16,2 1-7-16,-1 0 2 0,3 0 0 0,6 1-5 0,-7 0 8 16,7 3-5-16,0-3-3 15,0 4 3-15,0 1-8 0,0-1 3 0,0 0 5 0,12 0-5 16,-12 3 5-16,15-2-3 0,-3 0 6 15,-3 2-5-15,-3 0 1 0,2 0 6 0,0 1-10 0,0-2 7 16,-2 2-12-16,-3-3 3 16,1 1-3-16,-3-2-7 0,-1-2 17 0,3-1-7 0,-3 0 2 15,0 0 12-15,0-4-10 0,0 2-2 0,0-1 7 0,0 1 7 16,0 2 13-16,0-2 16 0,0 3 1 16,10 0-10-16,-10 2-7 0,12 0-10 0,-2 1 3 0,-2-2-10 15,1 3-3-15,-1 0 3 16,0 0-10-16,0-1 12 0,1 1-4 0,-2-2-13 0,-1 2-5 15,-1-1-3-15,3-3 3 16,-5 1 8-16,0-1 12 0,3 1-5 0,-1-3 2 0,-1-1 1 16,2 1 2-16,1 0 9 0,0 2-4 15,3 0 5-15,0-1 2 0,2 3 11 0,0-2 2 0,4 2-13 16,-2 1-7-16,4-1-17 0,-1 2 4 0,2-2 8 0,1 2-7 0,1 0-3 16,1-2 5-16,-1-1-10 15,2 2 0-15,-2 0 5 0,4 1-10 0,-1-3 10 0,0 2 2 16,1-1-2-16,1-1 0 15,-1 2 5-15,2-2-7 0,-4 2-1 0,2 0-7 0,-4-2-12 0,0 2-40 16,1 3-49-16,-3-2-49 16,-2 1-69-16,-2 0-38 0,-3 1-57 0,1 0-68 0,-2 0-65 15,-2-1-53-15,2 0-5 0</inkml:trace>
  <inkml:trace contextRef="#ctx0" brushRef="#br1" timeOffset="-164716.89">18296 8217 1575 0,'0'-3'6'0,"0"0"6"0,0 2 8 0,0 1 22 16,17 0 19-16,-1 0 17 0,3 0 15 0,-1 15 2 0,1 3-5 16,-1 1-22-16,0 2-19 15,2 3-19-15,0 1-20 0,-3 3 5 0,-3 0-10 0,-1-3-3 16,-5 2 0-16,-2-3-2 0,-6-1 7 15,0 0-10-15,0-3 1 0,0-1-2 0,-21-5 0 0,4 3-11 16,-2-3-57-16,2-1-72 0,-4 1-99 16,3-3-66-16,-3 2-50 0,0-1-59 0</inkml:trace>
  <inkml:trace contextRef="#ctx0" brushRef="#br1" timeOffset="-163736.72">18786 7743 1292 0,'0'0'-2'0,"0"0"7"16,0 0 27-16,0 0 50 15,0 17 48-15,11-3 25 0,3 3 1 0,-1 3-40 0,3 4-20 16,-2 2-24-16,3 6 7 0,1 5 5 0,2 1-17 0,2 3-2 16,-1-1-38-16,5 0-8 15,-1 0-14-15,-2-3-8 0,3-4 8 0,-5-3-12 0,0-5 11 0,-2-3-43 16,-3-4-79-16,1-5-88 15,-7-4-104-15,-2-3-96 0,1-2-96 0</inkml:trace>
  <inkml:trace contextRef="#ctx0" brushRef="#br1" timeOffset="-163506.89">19340 7783 1745 0,'4'-4'24'16,"0"0"17"-16,0 1 3 0,2 0-1 0,-3 3 7 0,-1 0 19 16,1 0 31-16,-3 0 27 15,0 17-17-15,0 0-38 0,-20 2-31 0,2 2-30 0,-4 4-6 16,0 4 8-16,-3 4-4 0,1 3-3 0,-3-1-1 0,0 5-8 16,1-2 1-16,-3 0 6 0,4-1-6 15,4-3-7-15,1-4-62 0,2-5-50 0,7-5-78 0,2-2-95 16,1-5-33-16,5-2-105 15,3-3 4-15</inkml:trace>
  <inkml:trace contextRef="#ctx0" brushRef="#br1" timeOffset="-162956.89">19890 7835 1615 0,'6'-6'4'0,"4"-1"-2"0,-1-2 22 0,-1 3 35 16,-2-2 17-16,-4 0 8 0,-2 2-25 15,0-1-27-15,0 1-28 0,0-1-6 0,-15 2 12 0,-2 1-14 16,3-1 8-16,-3 1 5 16,-1-1-12-16,-1 1 8 0,-1 0 1 0,-3 1-2 0,0 0 0 15,-2 2-2-15,-2 0 0 0,-2-1-4 0,1 2 2 0,-2 0 3 16,1 0 1-16,3 0 2 0,3 0-6 16,1 8 6-16,5 3 1 0,2-3-5 0,4 1 2 0,5 3 2 15,3-1-4-15,3 2 2 16,0 2 11-16,0 4 19 0,0 1 15 0,16 2 11 0,-3 3 17 15,-3 0-8-15,2 4-10 0,-3-4-11 16,2 0-26-16,-3 0-18 0,2-4-11 0,-6-4 10 0,4 0 1 16,-5-4-2-16,2-3 7 15,-2-1-9-15,-1 0 0 0,1-2 2 0,0-1 3 0,4-1-3 16,-1 2 0-16,2-3 5 0,0 5-12 0,1-3 10 0,4 2-8 16,-2 0-1-16,1 1 2 0,-1-1 0 15,1-1 0-15,0 1-1 0,-2 2 3 0,-2 2 9 0,-1 1 15 16,-2-1-2-16,-5 1-4 15,0 1-7-15,0-1-13 0,0 2 2 0,-22-2 9 0,0 1-9 16,-2 1 2-16,-4-1 0 0,-2 2 3 16,-6-1-34-16,1 0-71 0,-2 2-92 0,1-1-121 0,1-1-70 15,0 1-95-15,5 1 23 0</inkml:trace>
  <inkml:trace contextRef="#ctx0" brushRef="#br1" timeOffset="-161586.89">18966 12198 1253 0,'4'2'15'0,"-4"-2"24"0,1 0 34 0,-1 0 17 0,2 0 18 16,-2 0 11-16,0 0 4 0,0 0 15 16,0 0-12-16,0-9 12 0,0 9-4 0,0-10-1 0,0 0 50 15,0 1-22-15,0 0 7 0,0-3-15 0,0 1-39 0,0-3-7 16,0 1-30-16,0 0-11 16,0-2-7-16,0-2 0 0,0 0-4 0,11-2 10 0,0 0-23 15,-2-1-9-15,1-1 2 0,2-1-17 16,0-2 2-16,3-1-15 0,-2-4-10 0,4-1 7 0,-1-6-2 15,3-3 0-15,0-6 0 16,3-3-5-16,0-4-5 0,0-6 0 0,2-3 5 0,2-4 0 16,2-1 5-16,0-5 8 0,3-2-6 15,-1-4 1-15,1 1-3 0,4 1-3 0,0 0 8 0,1 1 0 16,3 1-2-16,0 2 2 0,0 0-8 0,-2 2 6 0,3 0-1 16,0 0 3-16,1 0-2 0,0 1-6 15,-3 1 8-15,4 1-12 0,1-1 9 0,-3 1-7 16,2-1-5-16,0 0 18 0,-4 3-13 15,-3-1 10-15,-4 2 5 0,-1 1-13 0,-3 0-2 0,-2 1-20 16,-7 0-53-16,1 3 1 16,-6 0 9-16,-1-1 16 0,-2 3 52 0,-4 4 0 0,3 3 0 15,-4 5 3-15,2 4-3 0,1 5-3 0,-4 2 6 0,7 5-3 16,0 5-5-16,-1 1 0 0,4 2 0 16,-1 2 2-16,2-1 1 0,3 2 5 0,-1 0-8 0,-1 0 0 15,2 1 3-15,-1-1-1 16,-3-1 8-16,1-3 0 0,-1 3-1 0,-5-2 4 0,4 0-6 15,-5 0-4-15,-2 1-1 0,1-1-1 16,-3 2 4-16,4-1 0 0,-3 3 2 0,1 1 0 0,-3 0-2 16,2 1-5-16,3 3 3 15,-4 1 5-15,1 1-1 0,0 2 1 0,0 1 1 0,-2 0-8 16,2 1-4-16,-1 1 11 0,-4 1-3 0,2 1 2 0,-1-2-2 16,1 2-5-16,-2-4-2 0,3 4 2 15,-3-2 7-15,4-1 8 0,-3 2-10 0,2 0 0 0,1 1 5 16,-1-3-5-16,3 2 7 15,-2 1-2-15,1 1-2 0,0 0-1 0,3 0 6 0,-1 1-8 0,-1 0-5 16,-2-1 0-16,1 1-10 16,-2 0 10-16,2 0 5 0,2 0 0 0,0 0 0 0,0 9 3 15,1-9-8-15,1 12 2 0,4-1 6 0,1-2 2 0,2 0-8 16,0-1 11-16,3 0-4 16,2 1-1-16,0-3 4 0,5 2-19 0,-1-1 17 0,0-1-3 15,2-1 3-15,0-2 0 0,-2 1-7 16,1-4-11-16,-3 0 4 0,-1 0 9 0,-1 0-5 0,-1 0-17 15,-2 0-49-15,-4-12-58 0,3 12-99 16,-4-9-42-16,0 9-31 0,3 0-37 0,1 0 23 16,-4 0-26-16,-1 14-17 0,2-3-16 15,-2 1 20-15</inkml:trace>
  <inkml:trace contextRef="#ctx0" brushRef="#br1" timeOffset="-161316.89">21186 8382 972 0,'15'0'13'0,"3"0"47"0,3 0 20 16,-2 0 12-16,5 0 18 0,-1 11-20 0,-1-11-7 15,1 10 14-15,-3-2-14 0,1-1-22 16,-7 0-2-16,-3-1-28 0,2 0 0 0,-9 3 31 0,-4 0-2 15,0 2 5-15,0 4-15 16,0 3-35-16,-17 2-15 0,3 2 0 0,-3 3 7 0,-1 2-5 16,-1-2 9-16,-2 1-3 0,-2-1-23 15,-2-1-66-15,3-1-93 0,1-2-88 0,-3-1-101 0,5-3-65 16,2 0 66-16</inkml:trace>
  <inkml:trace contextRef="#ctx0" brushRef="#br1" timeOffset="-159886.89">21732 8011 1346 0,'0'-10'47'0,"0"3"26"0,0-2 33 0,0 4 37 0,0-3 1 16,0 3 1-16,0-1 22 15,0 6 1-15,0 0-8 0,0 0 29 0,0 0-33 0,0 0-35 16,0 0-43-16,0 0-45 0,12 11-10 16,-12-3 13-16,18 1 23 0,-6 3 14 0,1 5 14 0,4 3-8 15,-2 3-11-15,2 4-31 0,0 3-23 0,-1-1-1 0,3 2-16 16,-3 1 8-16,0-3 2 0,-2-2-16 16,0-4 6-16,-3 0-72 0,-1-4-73 0,-1-1-106 0,-4-5-118 15,-2 0-66-15,0-1-79 16,-3 0-77-16,0-4 79 0</inkml:trace>
  <inkml:trace contextRef="#ctx0" brushRef="#br1" timeOffset="-159656.89">22133 7732 1688 0,'7'0'-4'16,"1"0"0"-16,-3 0 2 0,2 0 4 16,-4 13 4-16,0-3 14 0,-3 0 2 0,0 4-6 15,0 2 7-15,0 5-13 0,-15 2 0 16,0 4 0-16,-3 4-3 0,-2 2-24 0,-3 0-47 0,-1 4-60 16,1-1-69-16,-4 3-42 0,4-3-34 0,1-4-3 0,3-1 12 15</inkml:trace>
  <inkml:trace contextRef="#ctx0" brushRef="#br1" timeOffset="-159236.89">22483 7760 1575 0,'5'-4'-2'0,"1"-1"0"16,-2 1 2-16,1-1-4 0,0-1 10 0,-2-2 4 15,0 4 4-15,1-1 6 0,-4 2 18 16,0 1 19-16,0 2 21 0,-12 0 15 0,-3 0-23 0,0 18-24 16,-3 5-19-16,-2 3-17 0,-3 6-6 0,-4 7 5 0,0 2-11 15,0 7 6-15,0 0 0 16,3 1 3-16,1 1 3 0,-1-3-6 0,5-3 5 0,8-4-9 15,1-3 2-15,6-5 24 0,4-4 8 16,0-3 8-16,0-6 5 0,17-3-19 0,2-4-9 0,0-1-6 16,3-7-2-16,4-4-7 0,0 0-4 15,1 0-2-15,2-12-2 0,1 0 1 0,-5-4-1 16,1-2 6-16,-4-1-4 0,-2-6 2 0,-4 5 5 0,-5-5-1 16,-2 0 2-16,-4 0-8 15,-5 1-2-15,0 5-5 0,0 3 5 0,-19 4 2 0,3 3 4 0,-2 9 0 16,-2 0-8-16,2 0-33 15,-4 12-70-15,1 1-74 0,-5 4-96 0,1 3-73 0,2 5-75 16,-1-1 37-16</inkml:trace>
  <inkml:trace contextRef="#ctx0" brushRef="#br1" timeOffset="-157956.89">21814 12064 1253 0,'2'5'15'0,"-2"0"40"0,0-2 33 0,0 1 29 16,0 0 19-16,0-2-8 15,0 0 2-15,0 0-2 0,0-2 8 0,0 0 3 0,0 0-3 16,0 0 28-16,0 0 1 0,0 0-38 16,0 0-28-16,0-10-56 0,14 1-45 0,-14-1 9 15,16-2 5-15,-1-1 18 0,1-2 10 16,0-1 0-16,-2-3-9 0,4-6-19 0,4-1-7 0,-5-3-12 16,4-6-3-16,1-3 8 0,-1-2-8 0,2-4 13 0,4-5-1 15,-2-2-12-15,-1-4 13 16,3-3-15-16,-2-3 12 0,2 0 0 0,0-3 26 0,0 0 17 15,0-1-5-15,-2 2 5 0,4-2-26 16,-2 0-14-16,1 0-1 0,-1-6 3 0,0 2-5 0,-1-5 5 16,0 0-7-16,-2-1-6 15,3-2 8-15,-2-1-7 0,0-3 5 0,0 4-6 0,3-2-1 0,3 1 9 16,-1 1 12-16,0 2 7 0,0 3 15 0,1 3 2 16,1 5-7-16,0 0 5 0,-2 3-22 15,1 5-4-15,-1 1-13 0,0 2-8 0,0 0-11 0,-2 2-3 16,-2-1-6-16,0-1-4 0,-3 3 11 15,-1-2-8-15,-2 0 3 0,-2-1 2 0,-2 2 8 16,0 1 4-16,-2 3 15 0,0 1 7 16,-2 6-8-16,-2 4 13 0,-2 3-6 0,-3 4-6 0,2 5 16 15,-4 8 3-15,0 1 9 0,-1 5 1 0,-2 1-13 0,1 3-19 16,2 4 3-16,-3 0 7 0,0 2-10 16,0 0 9-16,0 0-6 0,0 0-3 0,0 0 10 0,0 0-2 15,0 0-1-15,0 0-2 16,0 0 0-16,0 0 12 0,0 0 5 0,0 0 17 0,0 0 2 15,0 0 0-15,0 0-9 16,0 0-20-16,0 0-4 0,0 0-3 0,0 0 2 0,14 0 3 16,-4 0-2-16,1 0-8 0,-2 0-3 15,0 0 6-15,0 0 2 0,0 0 5 0,1 0-5 0,2 0-5 16,0 0 0-16,0 0-5 0,6 7 8 0,0-7 2 0,3 0 2 16,4 0-4-16,2 4 4 15,5-4 0-15,0 0-9 0,1 0 5 0,2 0 2 0,-1 0-8 0,0 0 11 16,-3-10-5-16,1 1-1 15,-4 1-9-15,-2 0-43 0,-4 3-50 0,-5-3-98 0,2 2-48 16,-5 0-42-16,-1-1-44 16,-3 3-9-16,-1-2-27 0,-5 2-35 0,1 1-14 0</inkml:trace>
  <inkml:trace contextRef="#ctx0" brushRef="#br1" timeOffset="-157706.89">23868 8443 1307 0,'0'0'-2'0,"0"0"2"0,0 0-10 15,20 0 6-15,-4 11 3 0,5-11 12 0,-4 12 50 16,5 0 24-16,0-2 20 0,0 2 1 0,-1 1-17 0,1-1-15 16,-1 2-10-16,-2 1 4 0,0 3 1 15,-6-1-4-15,-3 4 1 0,-5 1 7 0,-5 3-7 0,0 4-3 16,0 3-15-16,-17 1-28 15,-1 4-9-15,-1 1-9 0,-1 3 18 0,-1-2-1 0,-1-1-14 16,-1-1-40-16,-4-2-41 0,0-4-64 16,3-2-40-16,-3-2-34 0,-1-4-53 0,-1 2-31 0,7-5-88 15,3-2 24-15</inkml:trace>
  <inkml:trace contextRef="#ctx0" brushRef="#br1" timeOffset="-157346.89">24493 8139 1299 0,'-12'-4'7'0,"6"4"1"0,6 0-6 0,0 0 10 16,0 14-10-16,16-3 2 16,-1 3 0-16,2 4-8 0,-2 3 12 0,1 2 21 0,1 3 36 15,1 1 17-15,2 3 5 0,-1 1-18 16,4 1-23-16,-3-1-24 0,0 3-11 0,-2-3-11 0,3 1 0 15,-3-3-9-15,-3-2 5 16,0-5-24-16,-3-1-86 0,-4-4-61 0,-2-1-91 0,2-4-90 0,-4-4 27 16</inkml:trace>
  <inkml:trace contextRef="#ctx0" brushRef="#br1" timeOffset="-157116.89">24995 8086 1480 0,'5'-14'17'0,"1"2"-1"0,2 5-2 16,-1 1 0-16,0 6-18 0,1 0 3 0,-3 0 10 15,0 0-3-15,-5 11 0 0,0 3 6 0,0 5-6 0,0 1 8 16,0 4 0-16,-11 2-8 0,-2 1-8 16,0 4 0-16,1 3 4 0,-6 1 0 0,2 1 4 0,-2 0-6 15,-1 1 2-15,3-2-2 16,-5 1-18-16,5-3-59 0,-1 0-51 0,3-5-53 0,-2-3-62 0,6-3-22 15,2-5-16-15</inkml:trace>
  <inkml:trace contextRef="#ctx0" brushRef="#br1" timeOffset="-156846.68">25118 8150 1615 0,'0'-10'-2'16,"16"2"0"-16,5 0-4 0,-4-3-6 0,5 2 4 0,4 0 2 15,-1 0 6-15,0 2 10 0,-1 0-10 0,1 0 0 0,2 0-2 16,-3 3-6-16,-1-1 6 16,0 1-4-16,-1 2 4 0,-2 2 0 0,-4 0-2 0,3 0 4 15,-4 13-4-15,-2 0 8 0,-1 4 2 16,-6 4 6-16,3 3 0 0,-2 1-6 0,-4 1-2 0,-1 2 4 15,-2 3-6-15,0 0-2 16,0 1 6-16,0 1-8 0,-18-1-10 0,4 2-59 0,-3 1-60 16,-1 3-84-16,-1-6-80 0,5-1-36 15</inkml:trace>
  <inkml:trace contextRef="#ctx0" brushRef="#br1" timeOffset="-156656.89">25560 8312 1943 0,'0'-6'-3'0,"0"1"-3"0,0 5 2 15,-16-1 4-15,5 1 0 0,11 0 6 0,-16 0-4 0,-3 0-2 16,-5 0 6-16,1 0-6 0,-9 0 5 16,-4 0-1-16,-4-11-27 0,0 2-71 0,-4 9-100 0,3 0-119 15,-1-8-140-15,4 8 61 16</inkml:trace>
  <inkml:trace contextRef="#ctx0" brushRef="#br1" timeOffset="-155626.42">24291 12687 357 0,'12'4'-7'0,"-6"1"-28"0,3 0-1 15,-1-3-54-15</inkml:trace>
  <inkml:trace contextRef="#ctx0" brushRef="#br1" timeOffset="-154736.9">24462 12739 728 0,'4'0'3'0,"-4"0"-4"16,4 0 6-16,-1 0-5 15,5 0-2-15,-1 0 11 0,1 0-2 0,-2 12 15 0,2-12 11 16,-2 8 8-16,1-8 9 0,-3 0 33 15,4 0 27-15,-3 0 12 0,-2 0 27 0,2 0-14 16,-4 0-15-16,4 0 7 0,-2-9-22 16,-1 9 0-16,1-9 4 0,-2 9 8 0,-1-7 8 0,0 1-13 15,0-1-20-15,0-3-46 0,0-4-19 0,0 1-23 0,0-5-2 16,0-1 10-16,0-2-12 0,0-2 29 16,0-1 13-16,0 1 22 0,0-2 17 0,0 2-3 0,12-3-2 15,0 0-23-15,2 3-11 16,2-4-14-16,2 0-2 0,-1 1 0 0,4-1 4 0,1-2-9 15,0-2-11-15,0 0-1 16,2-2-9-16,3-3 3 0,-1-2-1 0,0-3-9 0,4-3 5 16,-3 0-1-16,3-4-4 0,3 0 5 15,-4-2-3-15,2-2-5 0,4-3 1 0,-4-2-15 0,2 1-6 16,2-2-10-16,-1-1 0 0,-1 1 19 0,2-2 1 0,0 5 10 16,-4 1-1-16,2 2-5 15,-1 0-7-15,1 4-2 0,3 0-5 0,-1 5-9 0,2-2 0 16,1 3-11-16,0 1 7 0,2 4 12 15,0-1 4-15,-2 4 20 0,1 1-7 0,-4 3 1 0,-2-2 11 16,1 5-9-16,-4-2 8 16,-4 0 1-16,-1-1-5 0,-3-1 7 0,1 0 3 0,-2-3-1 15,-2 3 5-15,0-1-1 0,-2 1-6 0,-1 1-4 0,-2 0 2 16,0 0-3-16,1-1 3 0,-1 0 4 16,-5 0 0-16,3-1-2 0,-3 0 3 0,-3-2-6 0,1 3 1 15,-3-1-2-15,1 1 1 16,0 1-1-16,-1 1-3 0,0 3 7 0,0 1-9 0,1 1 9 15,3 3 2-15,0 0-6 0,-2 3 4 16,2 0 0-16,0 1-2 0,3 2 2 0,-1-1 6 0,1-1-6 16,0 3 0-16,-2-4-4 15,-1 0-3-15,5-1 7 0,-5 0-7 0,-2-1 5 0,1 0-2 16,-1 2-5-16,-2 0 9 0,1 0 4 0,-2 3-1 0,1 1 3 16,-3 2-6-16,4 4 2 0,-2 0 7 15,5 1 5-15,-2 0 4 0,1 0 2 0,2 1-4 0,2 0-5 16,-1 2 3-16,2-1-10 15,-1 3 1-15,1-3-1 0,-2 4-6 0,2-2 6 0,-3 3-6 16,0-2 6-16,-2 1-1 0,-1 1-3 16,-3 0 2-16,1 0-11 0,-3-1 9 0,2-1 2 0,-3 1 9 15,0 0 10-15,0-2-1 0,0 2 5 0,0-1 7 0,0 0-14 16,2-3-3-16,0 4-8 16,0-4-9-16,5 3 6 0,-2 1-4 0,1 0-2 0,4 1-3 15,0 0 10-15,6 0 2 0,2 0-7 16,2 0 0-16,-1 0-11 0,5 0-5 0,3 0 7 0,-4 9 6 15,0-9 1-15,4 0 4 16,-4 0-4-16,6 0-5 0,-1 0-2 0,-3 0 0 0,5-17 9 16,0 4-4-16,2-1 4 0,0 1-7 15,-2 1 5-15,-3-1-5 0,3 2 3 0,0 2 6 0,-3 1-5 16,0 3 3-16,-2 5-2 0,-2 0-2 0,0 0-1 0,-1 0 3 16,-2 0-2-16,0 0-5 15,-3 10-16-15,0-10-5 0,-4 13-23 0,0-3-44 0,-3-10-17 16,2 7-43-16,-4-7-32 0,-2 0-4 15,-2 0-36-15,0 0-28 0,-1 0-17 0,-2 0-19 0,3 0-15 16,-4 0 71-16</inkml:trace>
  <inkml:trace contextRef="#ctx0" brushRef="#br1" timeOffset="-154446.89">27319 9135 721 0,'0'-6'10'0,"13"-1"33"0,0 3 14 0,-2-2 11 16,3 2 8-16,-3 2 5 15,0-1-5-15,2 0 3 0,0 2-22 0,-1 1-6 0,2 0 19 16,0 0-3-16,2 0 14 0,5 0-27 0,-4 11-32 0,4 3-4 0,-1 1-16 16,1 3 0-16,-1 3 8 15,2 2-2-15,-1 4 0 0,1 0-5 0,-1 0 5 0,-4 0 18 16,1 1 6-16,-2-1 13 0,-4 1-19 15,-1-1-21-15,-4-3 3 0,0 0-14 0,-7 0 14 16,0-3-6-16,0-1 4 0,-15-1 2 16,-1 1-4-16,-3-2 9 0,-5 1-9 0,2 2-49 0,-7 0-85 15,1 4-98-15,-1 3-139 0,-1 0-47 0</inkml:trace>
  <inkml:trace contextRef="#ctx0" brushRef="#br1" timeOffset="-153426.89">28168 8719 1575 0,'0'-3'18'0,"0"3"18"0,0 0 39 0,13 0 42 16,-13 0 27-16,11 10-2 0,2 4 3 15,-13 5-15-15,9 1-41 0,-1 7 1 0,1 4-14 0,0 6-15 16,2 0 2-16,3 3-20 16,-1 2-23-16,4-2-13 0,-3 1-5 0,2-3 1 0,-5-1 1 15,-1-4-1-15,-3-1-67 0,0-2-92 0,-4-5-113 0,2-3-114 16,-2-2-84-16,2-5-84 0</inkml:trace>
  <inkml:trace contextRef="#ctx0" brushRef="#br1" timeOffset="-153166.86">28831 8749 1868 0,'5'-9'-15'0,"0"4"5"0,1 5 24 16,0 0 36-16,-1 0 49 15,-5 12 12-15,0 3-4 0,0 4-30 0,0 3-27 0,-17 4-16 16,1 2-16-16,-5 3-5 16,0 2-2-16,-1 0 0 0,-5 0 2 0,1 0-6 0,-4 1 4 15,-2-1-5-15,0-1-8 0,2 0 13 0,-1-3-11 0,2-2-4 16,-1-2 2-16,7-1-79 0,2-4-62 16,4-3-96-16,2-4-122 0,3 1-72 0,4-3-46 0</inkml:trace>
  <inkml:trace contextRef="#ctx0" brushRef="#br1" timeOffset="-152696.31">28902 9340 1615 0,'-8'7'-4'0,"8"-3"0"16,-9 1 0-16,9 0 18 15,-7 2 39-15,2 1 28 0,-1 4 7 0,2 5-7 0,-1 2-13 16,0 4-22-16,2 1 1 0,0 2 3 16,-1 3-9-16,4-4 4 0,0 0-11 0,0-1-8 0,21 0-15 15,0-5-11-15,-4-1 23 0,5-3 14 0,0-1 18 0,2-5 6 16,-2-3-17-16,2-6-16 16,0 0-8-16,-4 0-13 0,-2 0-3 0,-1-15 5 0,-3-1-11 15,2-4 9-15,-8-2-3 0,2 1-1 16,-7-4-1-16,-3-3-4 0,0-2 6 0,0-2-6 0,0-3 2 15,-15-2-2-15,1-4-1 16,3-2-3-16,11-3 3 0,-11 1 1 0,11-3-2 0,0 1 8 16,0 0-13-16,0 0 7 15,18-1-3-15,5 0-8 0,4 2 15 0,5 2-4 0,4 0 2 16,0 2 0-16,7 9-2 0,-5 7 9 0,2 6 15 0,-4 10 52 0,-3 10 49 16,-3 0 9-16,-3 14 21 15,-3 8-27-15,-6 5-33 0,-8 4-3 0,-3 2-22 0,-7 3-27 16,0 1-5-16,0 0-19 15,-24-1-12-15,0-2 10 0,-5-2-5 0,-1-1-3 0,-3-4 5 16,-2-2-9-16,-2-3-18 0,0-2-65 16,1-3-100-16,1 0-83 0,3-2-90 0,6-1-52 0,0-2-48 15,4 4-59-15,3-4-18 0</inkml:trace>
  <inkml:trace contextRef="#ctx0" brushRef="#br1" timeOffset="-151286.68">28067 14459 905 0,'-8'-11'39'0,"8"2"40"0,0-2 51 16,0 6 40-16,0 3 25 0,0 2 4 0,-8 0-6 0,8 0 14 16,-5 0-41-16,5 12 24 0,-4 0 8 15,-2 1-38-15,3-2-5 0,-2 2-62 0,2-2-47 0,-2-1 6 16,1 2-7-16,0-3-2 0,-1 0 24 0,1-2-7 0,-1 0-2 16,-3 3 10-16,0-1 6 15,-1-1 13-15,-1 7 23 0,0 1 24 0,-4 5-27 0,1 7-18 16,-4 2-5-16,1 7 5 0,-1 4 4 15,-1 5 24-15,0 0 2 0,-1 2-32 0,1 1 1 16,-1-1-33-16,3-4-11 0,-3 0-2 16,2 2-17-16,0-6 0 0,-1-1-19 0,4 0-6 0,-2-3-3 15,0 0 9-15,1-1-1 0,0 0 1 0,0-1-6 0,3 1-9 16,0 2 4-16,-1 0-1 16,4 0 15-16,-1 1-6 0,2-1 2 0,4 1 6 0,-1-3-5 15,2 0 2-15,-1-4 0 0,3-2-11 16,-2-2 3-16,3-4-5 0,-4-2 5 0,4-2 0 0,-2-4 0 15,-2-2 5-15,1-2-10 16,2 0-6-16,-4-2 3 0,2 0-1 0,-2-2 4 0,-2 3 19 0,1-3-9 16,-2 0-5-16,4-1-6 15,-1 1-5-15,-2 2 9 0,1-3 13 0,2 1 3 0,-3 1 0 16,2-4-12-16,-1 0 1 0,-2-1-3 0,2 0-5 0,-2 1 7 16,-2-2-7-16,-2-2 2 0,1 3 12 15,-5-3-4-15,0 3 7 0,-3-1 5 0,-2 2 0 0,-1 0 11 16,-4 3 3-16,-1 2-2 15,-2 2-3-15,-1 1-9 0,-1-2-5 0,-3 3 5 0,3-1-9 16,-1-2 1-16,-1 1 2 0,1 0-5 16,-1-2 3-16,1 0 2 0,2 0-11 0,0-2-6 0,0 0 4 15,0-1 2-15,3 2 5 0,1-4 13 0,-3 1-7 0,2-3-5 16,3 3 8-16,1-1-2 16,-3 0 3-16,6 0 14 0,1 0-12 0,2-2-2 0,1 2-3 15,0 0-15-15,5 0 11 0,-3-1-2 16,3 1 0-16,-2-1-3 0,0 0-5 0,4-2-1 0,-4 2 3 15,4-3 5-15,-3 0-8 16,2 0 6-16,0 0 3 0,0 0-6 0,1 0 0 0,4 0 3 16,1 0-3-16,-1 0 3 0,3 0-6 15,1 0-6-15,-1 0 0 0,2 0-5 0,0 0-4 16,0 0-57-16,0 0-65 0,0 0-90 0,0 0-85 0,0 0-76 0,11 0-85 16,2 0-73-16,-2 0-86 15,-1 0-55-15,-10 8-59 0</inkml:trace>
  <inkml:trace contextRef="#ctx0" brushRef="#br1" timeOffset="-150996.87">26396 15970 2641 0,'-6'-3'36'0,"2"1"18"0,3 2 28 0,1 0 19 15,0 0-34-15,0 0-2 16,0 0-11-16,0 0-7 0,0 12 4 0,0-5-6 0,0 2-4 15,0 2 9-15,0-3-2 16,0 7-7-16,-17-2-9 0,1 3-20 0,-2 3-10 0,1-1 5 16,-2 1-4-16,0 2-8 0,1 0 12 15,0-1-2-15,2 0 17 0,0 0 35 0,2 2 19 16,1 0 6-16,5 1-22 0,2 1-15 0,1 0-32 0,5-1-18 0,0 0 12 16,0 0-17-16,0-2 13 15,16 1-3-15,0-2-8 0,1 0-5 0,4-2-59 0,-2-3-34 16,5 0-75-16,1-3-88 0,2 3-81 15,1-2-107-15,-1-3-72 0,-2 3-113 0,1-1 100 0</inkml:trace>
  <inkml:trace contextRef="#ctx0" brushRef="#br1" timeOffset="-150366.42">25721 16995 2035 0,'-5'-7'44'0,"2"2"53"0,0 3 39 16,-1 2 11-16,4 0-11 16,0 0-31-16,0 0-21 0,0 0-9 0,0 16-34 0,0-3-4 15,12 1 4-15,-12 2 1 0,14 0 16 0,-5 3-6 0,-9 4-14 16,12-2-1-16,-4 2-13 16,1 0-10-16,-1 3-4 0,0 0-5 0,1 0-3 0,-1 0 0 15,0 0-4-15,2 2-8 0,0-3 1 16,0 0-31-16,0 0-38 0,0-1-76 0,-2-1-66 0,2-1-69 15,1-3-71-15,-3-1-48 16,0-4-73-16,3-3-5 0</inkml:trace>
  <inkml:trace contextRef="#ctx0" brushRef="#br1" timeOffset="-150126.9">26171 16998 2570 0,'0'0'2'0,"0"0"5"0,0 0-1 16,0 0-3-16,0 13 3 16,0-1-6-16,0 2 0 0,0 3 3 0,0 1-8 0,-14 4 5 15,-2 5 7-15,-2 3 15 0,-2 2 7 16,-3 3 3-16,-3-1-7 0,1 1-14 0,-2 1-9 0,3-4-6 16,1 0 4-16,-1-1 0 0,2-2 2 0,4-3-20 0,3-2-31 15,2-3-77-15,1-4-75 16,5-4-67-16,2-5-83 0,2 0-44 0,3-8-76 0,0 0 81 15</inkml:trace>
  <inkml:trace contextRef="#ctx0" brushRef="#br1" timeOffset="-149726.89">26466 17163 1284 0,'6'-13'5'0,"-5"-1"3"0,1 2 23 15,-2 2 42-15,0-2 12 0,0 3 11 0,0-1-10 16,-17 3-36-16,2 3-13 0,-4 4-13 16,1 0-7-16,-5 0-5 0,0 0-14 0,-3 15-7 0,1 0-19 15,3 0-9-15,-2 1-1 0,4-1-28 0,4-1-18 0,2 1-11 16,4-1-2-16,4-1-2 16,6-1-2-16,0-2 13 0,0 0 1 0,17-3 27 0,4-2 36 0,1-5 7 15,2 0 21-15,3 0 18 16,1 0 17-16,2-11 18 0,0-1 11 0,-2 0 12 0,-1 0 0 15,-2 1 21-15,-4-2 7 16,1 3 17-16,-1-1 28 0,-8 5-5 0,-4 6 1 0,4 0-12 16,-9 0-43-16,0 0-37 0,-3 0-22 15,1 15-37-15,-2 1 10 0,0 1 6 0,0 2 5 0,0 1 23 16,0 1-9-16,0 2-3 0,-15 0-6 0,3 0-10 0,-1 0-12 16,-2-1 0-16,-1-2 0 15,-6-1-4-15,1 0 4 0,-6-1 0 0,-2-1-4 0,-1-1 2 16,0 0 5-16,-1-1-12 0,-4-1-48 15,3-1-48-15,1-3-72 0,1 0-80 0,3-1-74 0,2-1-79 16,3-1-50-16</inkml:trace>
  <inkml:trace contextRef="#ctx0" brushRef="#br1" timeOffset="-148696.9">25375 14675 2051 0,'0'-11'34'0,"0"2"47"0,0 1 23 15,0 4 3-15,0 2-9 16,0 2 2-16,0 0 26 0,0 0 17 0,0 0 6 0,0 0-16 16,0 14-10-16,-13-1-1 0,-3 2-11 0,2 1-18 0,-5 3-29 15,-1 2 2-15,-3 1-16 16,-1 3 13-16,-1 3 18 0,0-1 1 0,0 4 7 0,1 3 5 15,-3 1-8-15,2 3 6 0,-2-1-10 16,2 2-1-16,-1-1 10 0,0 2-12 0,1-1 14 16,0 0-5-16,2-2-27 0,-2 0-5 15,-1-1-8-15,1 1-23 0,-1-2-2 0,1-1-9 0,0 1 0 16,1-1-5-16,0-1-9 0,1 2-6 0,-1-2 3 0,0 1 3 16,5 0 3-16,-1 0-3 15,-1 2 0-15,4 0 3 0,0-1 3 0,0 1 11 0,0-1-9 16,1 2 1-16,-1 1-1 0,1-3-2 15,0 2-3-15,-1-2-6 0,3-1 6 0,-1 0-3 0,0-3-9 16,3-3 6-16,-1-3 6 0,3-3-6 16,0-4 9-16,1-2 3 0,3-2-15 0,-1-1 3 15,1-2 9-15,3-4-3 0,-3 2-6 0,3-3 9 0,3 2-9 16,-2-3-6-16,2 3 6 0,0-4-8 16,0 0 8-16,0-1-3 0,0 0 1 0,0 1 7 0,0-2-13 15,0-1 11-15,0-1-9 16,0 0-7-16,0 0 4 0,0 0-2 0,0 0 14 0,0 0 0 15,0 0 6-15,0 0-9 0,-11 0-3 16,-2 0 6-16,4 0 0 0,-4 0 3 0,-1 0-6 0,1 0 9 16,-3 0-1-16,2 0 1 15,-2 0 5-15,0 0-11 0,-2 0-5 0,-2 0 5 0,0 0 0 16,-2 0-9-16,-2 0-8 0,0 0-14 0,-3 0-5 0,-1-10 8 16,0 3 14-16,-4-3 11 0,2 4 6 15,0 0 2-15,1 0-7 0,3 6-4 0,2-4-5 0,3 4-6 16,4-5 3-16,2 5-14 15,3 0-8-15,2 0-24 0,2 0-14 0,4 0-5 0,-2 0-13 16,2 11-33-16,0-1-15 0,0-1-41 16,4-9-44-16,0 9-6 0,0-9-62 0,0 8-62 0,0-3-67 15,13-5-104-15,-13 4-99 0,13 0 35 0</inkml:trace>
  <inkml:trace contextRef="#ctx0" brushRef="#br1" timeOffset="-148406.89">23771 16141 2887 0,'-5'10'27'16,"1"-10"3"-16,4 11 30 0,-5 0 31 0,2-11 6 0,0 10 20 16,0-1-19-16,-1-2-23 15,-4 2-19-15,-1 0-10 0,0 0 4 0,-3 1-8 0,-2 1-20 16,0-2-15-16,-2 2-9 0,0 1 0 15,1 1 7-15,0-1 10 0,-2-2-13 0,4 2 3 0,1 2 5 16,4-2-10-16,5 3 5 16,3-1-8-16,0 2-44 0,0-1-27 0,18 2-33 0,0-2-24 15,7 0-8-15,2 1 0 0,3 1-7 16,3-1-37-16,2 0 4 0,0-4-21 0,2 0 5 0,-1-4 11 16,-5-2-17-16,-4-3-26 0,-4 1-64 0,-5-4-38 0,-3 0-45 15</inkml:trace>
  <inkml:trace contextRef="#ctx0" brushRef="#br1" timeOffset="-147916.9">22868 16601 1680 0,'-2'-5'34'16,"-2"1"34"-16,4 4 29 15,-1 0 21-15,-1 0-4 0,2 0-10 0,0 14 0 0,0 2-7 16,0-1-18-16,0 4 5 0,0 4 8 15,0-1 12-15,0 1 3 0,0 1-31 0,0 1-35 0,13 1-25 16,-13 1-18-16,9-1 2 16,-9 1-5-16,11-2-2 0,-1 0-2 0,-2 0-30 0,1 0-50 15,-1-2-31-15,1 2-56 0,3-2-26 0,-3 0-18 0,5-3-24 16,1 1-18-16,-1-2-47 16,-1-2-36-16,0-2-41 0</inkml:trace>
  <inkml:trace contextRef="#ctx0" brushRef="#br1" timeOffset="-147666.9">23348 16809 2368 0,'-13'0'0'0,"1"12"0"0,-1-2 6 15,-1 1 3-15,-1 1 26 0,2 2 15 0,-5 1-8 0,0 2 9 16,1 0-20-16,-4 1 0 16,-1 1 10-16,1 0-14 0,-1 0-7 0,0 1-8 0,2-1-10 15,-1 1 2-15,-1 1 1 0,3-3-12 0,-1 0-6 0,2 0-23 16,2-1-40-16,1-2-52 0,5 0-45 16,0-4-68-16,6-1-48 0,-1 0-45 0,2-3-76 0,3-1 4 15</inkml:trace>
  <inkml:trace contextRef="#ctx0" brushRef="#br1" timeOffset="-147436.9">23468 16777 2213 0,'-11'13'-5'0,"11"3"3"0,-13 4-4 15,13 2 3-15,-9 0 23 0,-3 3 18 0,3 2 21 0,3-1 4 16,-1 1-15-16,1 0-24 16,-2 0-15-16,2 0-9 0,4-2-9 0,-1 0-2 0,3 0-54 15,0-2-70-15,0-4-76 0,0-2-121 0,0-2-89 0,0-4-58 16</inkml:trace>
  <inkml:trace contextRef="#ctx0" brushRef="#br1" timeOffset="-147116.36">23700 16984 2447 0,'0'-1'-5'0,"0"1"-4"0,0 0 1 16,-12-2 3-16,12 2 7 0,0 0 3 0,-15 0 6 0,3 0-5 16,-3 0 1-16,-5 12 2 15,-4 1-5-15,2 4 1 0,-5 2-1 0,0 4 5 0,2-1 2 16,1 6 11-16,2-1-5 0,2 0 3 15,4-1-7-15,5 1-8 0,4-4 6 0,7-1 9 0,0-5 7 16,0-3 7-16,21-2-7 16,0-4-19-16,5-3-12 0,1-5-5 0,6 0 7 0,2 0 0 15,0-11 6-15,4-1-2 0,1-2-2 0,-2-4 2 0,-1-1 5 16,-3-4-7-16,-2 1 2 16,-5-5-6-16,-5-2 0 0,-3 2 6 0,-11 0-7 0,-8 1 3 15,0 1-5-15,0 2-8 0,-21 1-17 16,4 4-37-16,-7 0-76 0,-1 4-108 0,-2-1-89 0,-1 4-137 15,1-2-41-15</inkml:trace>
  <inkml:trace contextRef="#ctx0" brushRef="#br1" timeOffset="-146036.86">22364 14105 1893 0,'7'0'18'15,"0"0"20"-15,0 9 12 0,-3-9 7 0,1 4 2 0,-1-4-13 16,0 0 21-16,-4 0 23 0,0 12 2 0,0-12 56 0,0 0 23 16,0 0-7-16,0 0 6 0,0 0-39 15,0 0-24-15,0 0-3 0,0 15-10 0,-13-1-1 0,1 1-7 16,-2 7-11-16,-4 2-22 15,-6 7-6-15,-1 4-9 0,-5 3 18 0,-1 3 18 0,-3 2-9 0,-1 2-6 16,-4 1-2-16,4 2 17 16,-3-2 13-16,4 2 12 0,0-2 3 0,-1 1-10 0,5 1-19 15,-1-5-12-15,2 4-26 0,-1 0-7 0,2-1 22 16,-1 1 9-16,4 0 6 0,-2 0 3 16,5-1-14-16,-2 0 9 0,1 2-3 0,1-4-11 0,6 0-3 15,-5-1-17-15,4-2-9 16,-1 0 1-16,4-2-9 0,-2-4-6 0,2-2 3 0,2 0-6 0,-1-2 5 15,0-3-8-15,2-2 6 16,1-1 6-16,1-1-9 0,0-1 9 0,1-3-9 0,1-1-6 16,-2 1-3-16,1-4 3 15,3 3-6-15,0-1 6 0,-1 0-3 0,-1 0 3 0,2 3-3 16,-2-1-6-16,4 2 12 0,0-2-8 0,1 2 11 0,-1 0 0 16,-1-1-9-16,0-2-3 0,3-4-6 15,-2 3 6-15,-1-5 15 0,3 1-6 0,-2-2 9 0,-1 0-15 16,1-2-6-16,2 0 21 0,-3-2-15 15,2 1 15-15,-2 1-6 0,0-1-9 0,0-1 12 0,0 2-6 16,0-2 3-16,1 3 0 16,1-3 0-16,-1 1 3 0,2-1-9 0,-4-2 6 0,4 1-6 15,-1-2 0-15,1-2 3 0,-3-1-12 0,3-2-2 0,-1 0 2 16,1 0 6-16,-4 0 0 0,0 0 12 16,-3 0 3-16,-3 0-6 0,1-10 8 0,-3 10 1 0,1-9-9 15,-2 9 3-15,1-4-12 16,1 4 3-16,-2 0 3 0,2-6 0 0,-3 6 0 0,2-5 3 15,-3 4-9-15,-1-2 3 16,0 0 3-16,-1-1-5 0,-1 1 10 0,-3 0 1 0,4-3 0 16,-2 1-9-16,-2 1-38 0,4-2-31 15,0 0-31-15,3 0-34 0,0 0-1 0,3 4-19 0,3 2-10 16,0 0-15-16,0 0-59 0,6 0-66 0,2 0-81 0,1 0-75 16,0 0-21-16,0 0-44 15,0 10-68-15,13-10 25 0</inkml:trace>
  <inkml:trace contextRef="#ctx0" brushRef="#br1" timeOffset="-145506.9">20731 15984 2145 0,'-2'0'40'0,"-1"0"36"0,3 12 12 16,0 0 28-16,0-4-6 0,0-8-18 0,11 13 6 0,-11-5-4 16,11-8-30-16,-11 7-9 15,8-7-6-15,-8 0-26 0,0 5 1 0,8-5-10 0,-8 0-17 16,7 0 10-16,-7 0-4 0,6 5-1 0,-5-3 3 0,4 3-3 16,-3-2-2-16,1 1 2 0,2-1 17 15,-2 1 5-15,0 1-1 0,5-2-6 0,-7 1-15 0,2 0-7 16,1-2 0-16,-1 2 8 15,-2-3-3-15,-1 0-5 0,2 0-9 0,0-1-26 0,-1 0-23 16,1 0-41-16,0 0-46 16,-1 0 3-16,2 0-27 0,3 0 19 0,-1 0 24 0,1 0 1 15,1 0 37-15,1-10 28 0,1 10 30 0,-1-9 21 0,3 2 12 16,-2 7 6-16,0-7 35 0,-1 7 28 16,-4 0 32-16,2 0 24 0,-2 0-11 0,-4 0-15 0,0 0-25 15,0 0-6-15,0 0 5 16,0 9 12-16,-16-9 10 0,3 10-20 0,-1-3-13 0,1 0-26 15,-5-1-13-15,0 0-5 0,-1 2-16 16,0-1 7-16,0 2-5 0,0-2-6 0,2 4 2 0,-1-4-1 16,2 0 6-16,2 2 8 0,3-1-6 15,2-1-3-15,3 3-4 0,1-3-1 0,3 3 8 16,2 1-7-16,0-1 4 0,0 2-2 0,13-2 2 0,-1 2 5 0,3-2-11 16,2 2 1-16,1-3-36 15,2 1-86-15,2 1-36 0,2-1-101 0,1-2-69 0,2 0-34 16,2 2-123-16,-1-1-2 0</inkml:trace>
  <inkml:trace contextRef="#ctx0" brushRef="#br1" timeOffset="-144906.9">20217 16401 1860 0,'-3'11'35'0,"1"-11"38"0,2 15 41 0,-1 1 33 0,1-1-27 16,0 0-20-16,0 2 15 0,0 5-3 15,0 2 8-15,0-2-7 0,0 1-42 0,0 2-22 0,-13 0 5 16,13 2-10-16,-14 2-6 16,14 3-5-16,-10 3-21 0,2-2 0 0,0 3-15 0,-2-1 3 15,2 0-4-15,-1-3 8 0,0-3 1 0,-2-3-5 0,1-4 5 16,1-1-41-16,1-8-54 0,0-1-80 16,2-2-74-16,1-5-58 0,-1-1-27 0,1-1-47 0,0-1-77 15,5-2-22-15</inkml:trace>
  <inkml:trace contextRef="#ctx0" brushRef="#br1" timeOffset="-144316.9">19885 16615 2606 0,'0'0'77'0,"0"0"39"0,0 14 22 16,0-14 32-16,0 8-59 0,18-8-11 0,-8 0-11 0,0 0-14 15,-2 0 20-15,-8 0-3 0,6 0-5 0,-6 0-15 0,0 0-1 16,0 12-7-16,0-12-5 0,0 15-3 16,0-3-35-16,0-2-21 0,0 3 0 0,0 0 0 0,18 6 7 15,-4 0 4-15,-2 3-4 16,1-1-1-16,1 3-6 0,-3 1-5 0,1-2-3 0,2-1 3 15,-5 0-6-15,4-1 3 0,-2-2 6 16,0-2-22-16,0-2-50 0,-1-1-64 0,-1-4-70 0,3 0-73 16,-3-2-61-16,-1-4-72 15,2 0-155-15,-2 1-67 0,0-4 28 0</inkml:trace>
  <inkml:trace contextRef="#ctx0" brushRef="#br1" timeOffset="-143986.41">20489 16673 2256 0,'0'-2'47'16,"-6"0"10"-16,6 2 21 0,0 0 44 15,0 0-62-15,0 0 20 0,0 11 6 0,0-11-6 16,0 13 38-16,0 0-4 0,0 0-6 0,0 2-25 0,0 1-9 16,0 2-13-16,0 1-18 0,0 0-14 15,0 4-14-15,0-4-10 0,0 1-13 0,0-1 8 0,-8 2 0 16,8-4-5-16,0 0 5 15,0-3-67-15,0 0-80 0,0-3-119 0,0-1-144 0,0-4-77 0,0-2-79 16,0-4-43-16</inkml:trace>
  <inkml:trace contextRef="#ctx0" brushRef="#br1" timeOffset="-143766.89">20712 16679 2624 0,'3'11'47'0,"0"3"30"0,4-1 14 16,-1 1 21-16,0 4-36 15,2-1 2-15,-3 0 11 0,0 4 9 0,-4 0 7 0,-1 3-22 16,0 0-33-16,0 1-23 0,0 0-22 0,0 0-7 0,0-2 4 16,0-1-12-16,0-4-76 0,0-2-121 15,0-3-145-15,0-3-231 0,0-1-105 0,0-3 5 16</inkml:trace>
  <inkml:trace contextRef="#ctx0" brushRef="#br1" timeOffset="-142266.89">20668 14041 2009 0,'0'0'59'0,"0"12"55"16,0 1 24-16,0-1 16 16,0-3-24-16,0 1-18 0,0 2 9 0,0 1-2 0,0-1-3 15,0-2-5-15,0-4-4 0,0 2 8 0,0 0-21 0,0 0-18 16,0 2 5-16,-12 2-11 16,12 1 0-16,-12 1 13 0,1 3-14 0,1 2 5 0,-2 5-13 0,1 1-17 15,-7 3 3-15,2 4 5 16,-1 4 16-16,-2 6 3 0,-1 3-12 0,-1 4-14 0,3 1 1 15,-2 1-3-15,0-2 14 0,2 0 5 16,-1-5-10-16,3-2 0 0,1-1-18 0,0-3-20 16,0-4 0-16,-2-1-12 0,2-2-2 15,0-2 8-15,2-1-5 0,0 0 11 0,-3-3 0 0,3 0 5 16,2 0 23-16,-3 0 0 0,1 3 26 0,1-2 20 0,1-2-16 16,-3 2-7-16,-1 1-24 15,2 1-36-15,-2 0-2 0,2-4-3 0,-3-1 6 0,5 0 15 16,-3-1 2-16,4-1-3 0,-1 2-5 15,2-4-9-15,3 2-4 0,-2-1 10 0,1 0-6 0,1-4-6 16,3 2 6-16,-2-3-9 0,2 0 6 16,-2-3-3-16,0 1-9 0,1-1 3 0,-6 1 3 15,2-2 12-15,0 1-6 0,-1-2 9 0,0 1-12 0,-1-1-6 16,0 0 12-16,1 1-12 0,1-3 6 16,2 3 6-16,-2-3-12 0,2 2 3 0,1 1 0 0,-2-4-3 15,3 2 9-15,-3-1 3 16,4 0 0-16,-3 1 3 0,-2 0-6 0,2-3-6 0,-1 1 0 15,-2 1 0-15,3-2 3 0,-2 1 0 16,-4-1-12-16,3 0 3 0,-2 0 6 0,0-1-3 0,-6 0 12 16,1 1-6-16,-2 1-8 15,0-3 5-15,-2 5 0 0,1-1 3 0,-3 0-6 0,3 2 15 16,-3 0 20-16,3 0 0 0,0 3 3 0,-1 0-8 0,-2-1-12 16,2 0-9-16,-2-2 11 0,-1 0-2 15,-1-1-6-15,-1-1 6 0,-4-2-6 0,2-4-12 0,-3 4-3 16,-1-3 6-16,1 2-6 15,-4-1 12-15,4 1 9 0,-1-1-3 0,-1 0 6 0,2 2 5 16,0 1-8-16,2-1 0 0,-1-1-3 16,2 2-12-16,1-1 0 0,-1-1 0 0,1-3 0 0,-1 0 3 15,0 0 3-15,2-2-9 0,-2 0 9 0,1 0-3 0,-1 0 3 16,1 0-3-16,-1 0 3 16,4 0 0-16,-1 0 0 0,0 0 3 0,2 0-9 0,0 0 9 15,3 0-6-15,3 0 12 0,1 0-6 16,-2 0 0-16,5 13-9 0,-1-5 0 0,4 0 6 0,-4 1-12 15,5-3 12-15,-1-1-9 16,-1-5 6-16,2 6 0 0,2-1 0 0,1-2 0 0,2-3-6 16,0 2 9-16,0 0-6 0,3 0 3 15,-2-1-3-15,2-1 3 0,0 1-3 0,0-1 6 0,0 0-3 16,0 0-24-16,0 2-67 0,0-2-88 0,0 0-91 0,0 0-87 16,13 0-50-16,1 0-57 15,3 0-63-15,3 0-77 0,2 0-76 0,0 0-98 0</inkml:trace>
  <inkml:trace contextRef="#ctx0" brushRef="#br1" timeOffset="-142006.87">18634 15993 2723 0,'0'15'29'0,"-4"-5"12"0,4-1-5 16,-4-9 5-16,1 9-27 0,3-9 11 0,-3 6 17 15,-5-6 16-15,2 0 23 0,-4 0-3 16,-2 6 14-16,-1-2 1 0,-1 0-13 0,-7-1-12 0,4 4-29 16,-1 0-22-16,0 1-5 15,3 1-14-15,-2 3-1 0,6 3 6 0,0-1-8 0,5 5 8 16,6-1 2-16,0 4-5 0,0 0 0 0,0 0 2 0,17 2-2 0,-3-1-5 16,5 1 0-16,-3-2-7 15,4 0-44-15,-1 0-56 0,2-3-86 0,0 3-112 0,0-3-99 16,2-4-103-16,1 1-164 15,-1 1 104-15</inkml:trace>
  <inkml:trace contextRef="#ctx0" brushRef="#br1" timeOffset="-140746.9">17563 16623 2204 0,'-9'-2'67'0,"3"2"81"0,6 0 80 15,-5 0 56-15,5 0-35 16,0 0-50-16,0 0-57 0,0 0-49 0,0 0-16 0,0 10-30 16,13 3-9-16,-13 1-3 0,16 3-23 15,-7 3 8-15,-1 0-20 0,2-1-2 0,-1 3 10 0,2 1-19 16,-3 0 4-16,5 0-9 0,-2 2-11 0,1-1-11 0,3 2-16 16,-1-1-3-16,0 2-34 15,1-3-11-15,0 0-28 0,0-1-33 0,0-2-32 0,-2 0-26 16,-1-5-38-16,-2 1-57 0,-2-7-36 15,0 0-73-15,-4-5-83 0</inkml:trace>
  <inkml:trace contextRef="#ctx0" brushRef="#br1" timeOffset="-140506.9">17913 16706 2482 0,'0'0'60'0,"0"0"-43"0,0 0 19 16,0 0 47-16,0 0-54 0,0 0 64 0,0 0 5 0,0 0-33 16,0 14 20-16,0 0 9 15,0 3-2-15,0 5 8 0,-14 3-25 0,14 2-22 0,-13 3-21 16,1 2-25-16,2 1-2 0,-1-1-10 0,-1 0 7 0,1 1-4 16,-1-2 2-16,2-2 5 0,0-2-15 15,0-1-24-15,1-5-57 0,1-2-63 0,3-2-78 0,-1-3-65 16,3-4-95-16,0-1-70 15,0 0-52-15,3-5-29 0</inkml:trace>
  <inkml:trace contextRef="#ctx0" brushRef="#br1" timeOffset="-140306.68">17969 16874 2178 0,'0'0'41'0,"0"13"15"0,0 1 16 0,0 2 17 0,0 2-37 16,0 1-14-16,0 2-19 0,0 2-6 15,0 2-10-15,0-3-1 0,0 1 0 0,0-1-52 0,9-3-63 16,-2 1-95-16,-7-7-113 0,0 0-121 0,4-3-85 0</inkml:trace>
  <inkml:trace contextRef="#ctx0" brushRef="#br1" timeOffset="-139936.89">18038 17012 1943 0,'15'-4'35'0,"0"0"18"16,1 0 10-16,6 2 4 0,-6-1-28 0,6 1-9 0,2 0-7 15,1-1-1-15,-2-1 6 16,2 0-2-16,-3-1 9 0,-2-1 17 0,-2 2-2 0,-1-3 12 15,-2 1 41-15,-2 2 19 0,-4-2 13 16,-1 1 12-16,2 4-28 0,-2 0-34 0,0 1-21 0,-1 0-33 16,-4 0-26-16,1 0 2 15,-2 17-4-15,-2-2 4 0,0 1-2 0,0-1-5 0,-16 4 5 16,3 0-3-16,1 0 1 0,-1-1 1 0,1 1 1 0,-1-3-5 16,-1 0 3-16,-2-2-1 15,2-1-4-15,-2-1-1 0,3-2 1 0,-1-2 2 0,6 0 2 16,0-3 10-16,8 1-7 0,0-1-5 15,0-2 2-15,0 0-2 0,0 1 12 0,18-2 3 0,-3 1-3 16,3-3 0-16,4 0-5 0,0 0-7 16,6 0-10-16,-1 0-23 0,2 0-39 0,0-9-46 0,1 9-96 15,-2-13-77-15,2 1-89 0,2 0-86 0,-4-1-41 0,1-3-33 16</inkml:trace>
  <inkml:trace contextRef="#ctx0" brushRef="#br1" timeOffset="-138786.89">17749 13987 1276 0,'2'-13'33'0,"-1"3"62"0,4-3 59 16,-4 1 70-16,4 3 46 0,-2 2-1 15,0 0 26-15,2 0-32 0,3 0-23 0,-2 2-28 0,-1 1-35 16,0 0-15-16,-2-1-58 0,0 0-30 0,1 3-51 0,-3 2-13 16,-1 0 39-16,0 0 28 15,0 0 13-15,0 0 18 0,-13 12 8 0,13-3-18 0,-15 2 15 16,0 1 6-16,3 3-18 0,-1 1 15 15,2 3-2-15,-1 1-27 0,0 5-10 0,-2 5-6 0,3 1-13 16,-2 4 3-16,-1-1-15 16,-2 2-20-16,1 1-9 0,-3 2-11 0,-1-2 6 0,-1 1 5 15,0-3 10-15,-2 2-1 0,0 3 4 16,2 1-4-16,-2 0-14 0,-2 3-6 0,2 0-9 0,1 2-3 16,-1 1 15-16,2 1 12 0,2 1 11 0,1 0 19 0,2-1-3 15,1-1-6-15,3 0-2 16,3-3-19-16,-3-1-12 0,3-3 0 0,-3-1-3 0,2-3-12 15,-1-2 6-15,-1-5 6 0,-3-3-12 16,3 3 21-16,-2-4-6 0,2 0-3 0,3-3 10 0,-1 1-16 16,0-1 3-16,2-1 0 15,4 4-3-15,1 0 3 0,1 0-3 0,1 1 3 0,0 2-6 16,0 3 3-16,0 0 15 0,14-2-3 0,-2 1-3 0,-12-3 4 16,10-4-7-16,-10-1 3 0,8-3 0 15,-8-2-3-15,0-5 0 0,0-2-15 0,0-2 6 0,0-4 0 16,0-1-3-16,0-2 18 15,-11-1 0-15,0 0-6 0,-2 0 4 0,4 0-4 0,-5 0-9 16,2 0 9-16,-2 0-6 0,-2-8-9 16,-4 8 9-16,2 0 0 0,1 0-3 0,-1 0 9 0,3 0 6 15,0 0-18-15,-2 0 25 0,3 9-19 0,-3-9-3 0,-1 11 21 16,-2-1-27-16,-2-2 21 16,-4-1-3-16,1-2-2 0,-4 2 11 0,1-2-15 0,-1 0 3 15,3 0-6-15,-3-1 0 0,2 2 10 16,2-1-10-16,4-1 3 0,-1 0-6 0,2 2-7 0,5 0 4 15,0-3-3-15,4 1-4 16,3 0 4-16,-2-2 3 0,4 1-10 0,1-3 10 0,0 2-12 16,0-2-10-16,2 3 4 0,-3 0-19 15,3-2-30-15,-2 2-29 0,2-1-23 0,2-2-23 0,-1 0-15 16,2 0-47-16,0 0-73 0,0 0-78 0,0 0-75 0,0 0-60 16,14-10-98-16,2 10-73 15,-5 0-115-15,6 0 104 0</inkml:trace>
  <inkml:trace contextRef="#ctx0" brushRef="#br1" timeOffset="-138486.89">16552 15684 2579 0,'0'0'47'0,"0"0"14"15,0 0-1-15,0 0 19 16,-11 0-21-16,11 0-1 0,0 12 27 0,0-3 14 0,0 1-8 0,-13 2 0 15,13 1-11-15,-17 1-28 16,7 3-10-16,-2 1-14 0,2-1-12 0,1 1-3 0,-4 1-12 16,2-1 0-16,1-2 3 15,-3 1-6-15,1-2 10 0,-2 1 6 0,1-2-11 0,2 1 5 16,1-2-4-16,1-1 1 0,1 0-1 0,5 1 12 0,3-3 4 0,0 3 1 16,0 0 10-16,0-1-13 15,18 0-7-15,1 3-15 0,0-5-7 0,5 1-35 0,-1-1-50 16,4-3-73-16,0 0-108 0,1 0-76 15,-1-2-81-15,-3 0-77 0,0-3-88 0,-6 4 78 16</inkml:trace>
  <inkml:trace contextRef="#ctx0" brushRef="#br1" timeOffset="-138056.9">15447 16142 2136 0,'0'0'75'0,"0"0"36"16,0 0 58-16,0 0 44 16,0 0-54-16,0 0-8 0,0 0-32 0,0 0-37 0,0 12-1 0,0-4-16 15,0 4-17-15,0 1 3 16,13 4-20-16,-1 2-6 0,-3 4-8 0,1 0-7 0,1 4-3 15,-2-1-5-15,0 1 6 16,-3 3-8-16,2-4 5 0,0 0 0 0,0-1-13 0,-2-1-16 16,2-2-54-16,1 1-49 0,-1-1-64 15,-5-1-65-15,4-2-27 0,-1 0-55 0,3-3-64 0,-2-1-38 16,3-3-92-16</inkml:trace>
  <inkml:trace contextRef="#ctx0" brushRef="#br1" timeOffset="-137836.86">15769 16206 2465 0,'0'0'64'0,"0"0"23"0,0 12 23 0,0-1 9 0,0-1-59 15,0 2-10-15,0 2 4 0,0 2 11 16,0 2 13-16,0 1-10 0,0 3-26 0,0 2-20 15,0 1-15-15,0 1-5 0,0 2 0 16,0-1-4-16,0-3-43 0,0 0-49 0,-11 1-110 0,2-3-84 16,9-3-71-16,0-4-67 15,-10-2-38-15,10 0-67 0</inkml:trace>
  <inkml:trace contextRef="#ctx0" brushRef="#br1" timeOffset="-137606.58">15943 16331 2687 0,'-7'14'15'0,"7"2"3"16,-7 2-2-16,2 0 29 0,5 0 10 0,-6 0 9 0,6 3 24 15,0-3-9-15,0 2-13 16,0 0-5-16,0 2-21 0,0-1-17 0,0-2-13 0,13 1-31 15,-2-2-66-15,-11 1-103 0,0-2-121 16,6-6-101-16,-6 1-89 0,6 0-89 0,-1-3 84 0</inkml:trace>
  <inkml:trace contextRef="#ctx0" brushRef="#br1" timeOffset="-137216.9">16016 16417 1984 0,'13'-9'6'0,"3"1"4"0,2-1 1 0,0 1 2 16,1-4 6-16,2-3-2 16,-1 7 19-16,2-3 27 0,-3 5 32 0,0 0 54 0,1 3 25 15,-3-1 3-15,-4 2-7 0,0 2-24 16,1 0-41-16,-2 0-27 0,-3 0-28 0,2 11-35 0,-6-1-3 16,0 2 0-16,-4 1-12 0,-1 4 9 0,0-3-9 0,0 1-5 15,0 1 10-15,-17-3-12 16,3 1-5-16,-2-3-7 0,3 2-46 0,0-2-6 0,-1-3-4 15,1 0-9-15,1 1 19 0,1-1 1 16,1-1 0-16,4 0 16 0,2-1 18 0,4 0 12 0,0-3 9 16,0 0-4-16,0 0 6 15,0-3 4-15,18 0 8 0,-2 0 6 0,2 0-8 0,-1 0 4 16,0 0 29-16,2 0 37 0,-4 0 7 0,-1 0 15 0,-3 0-19 16,-2 0-17-16,1 0 5 0,-6 0-7 15,1 0 10-15,-5 13-10 0,0-1-6 0,0 2-8 0,0 1-28 16,0 2-13-16,-17 0 3 15,1 0-10-15,-3 0 3 0,3-3-56 0,-6 0-66 0,-1-3-119 16,-4-3-109-16,3-2-73 0,-2-2-90 16,0-1-46-16,0-2 41 0</inkml:trace>
  <inkml:trace contextRef="#ctx0" brushRef="#br1" timeOffset="-136736.9">15760 16214 1615 0,'0'11'46'0,"0"-2"7"0,0 2 17 0,0-2 7 0,0-1-33 16,-11 0 2-16,11 1-7 0,0 1-8 15,0 5 3-15,0-4-5 0,0 5 1 0,0 1 13 0,-13 1-7 16,13 0 3-16,0 3-11 0,-13-2-11 0,3 3-10 0,2-3-10 16,-1 2 5-16,-3-3-4 15,4-1-6-15,-3-2-10 0,-1 0-16 0,-1-1-17 0,0-2-6 16,5-2-7-16,0-4-15 15,2-1-14-15,3-3-24 0,-3 2-3 0,3-4-25 0,3 1-6 0,0 3-31 16,0 1-48-16,0-1-47 16,0 1 2-16</inkml:trace>
  <inkml:trace contextRef="#ctx0" brushRef="#br1" timeOffset="-135526.89">15113 13995 1910 0,'0'-6'69'15,"0"0"45"-15,0 1 47 16,0 3 47-16,0-2-6 0,0-2-17 0,0 1-19 0,0-1-17 16,-12 2-31-16,12-2 5 0,0 1 8 15,0 2-3-15,0 3-26 0,-10 0-32 0,10 0-27 0,-10 15-13 16,1 1 11-16,1 2 2 0,-1-1 3 0,1 4 8 0,-3 1-17 16,3-2 12-16,-2 4 14 15,1 0-8-15,1 1 22 0,0 1-24 0,0 2-11 0,-3-2-12 0,3 1-17 16,0 0 19-16,-1 0 12 15,1 1 10-15,0 2 3 0,0-2 1 0,-3 2-23 0,2-1 21 16,-3 0 14-16,-3 2 3 0,-4 0 28 16,-2-3-36-16,-3 1-10 0,-2 0-15 0,-4 0-35 15,0 3 12-15,1-1-17 0,-1 0 6 0,3 3 26 0,6 1 0 16,1 2 32-16,4 2 3 0,2 3-14 16,4-2-9-16,4 1-35 0,0 4 0 0,6-5-12 0,0-1 0 15,0-2 6-15,0-3-9 16,0-5 9-16,0-2-6 0,0-1-3 0,0-5 0 0,0-2 3 15,0-1 9-15,0 0 27 0,0 0 5 16,0 2 7-16,0-3-6 0,0 3-6 0,-10 1 3 0,10 1-23 16,0 2 2-16,0-3-3 0,0 4-12 15,0-2 0-15,0 2 0 0,0-2-12 0,0-3 6 16,0 0 3-16,0-4 6 0,-13-4 3 0,13 0-6 0,-12-5 9 16,12-1-12-16,-9-1 6 0,-1-1 0 15,2-2-3-15,0 0 0 0,0 0-6 0,2 2 3 0,-2-1 0 16,4-2 0-16,-3 6 0 15,2-1 3-15,0 1 3 0,2 0 6 0,0 4 0 0,-1-1-9 0,2 1-3 16,-3 1 3-16,0 0-9 16,2-2 9-16,-2 2 0 0,-4-3 0 0,-2-2 3 0,1-1-3 15,-5 1-3-15,2-3 6 0,-6-2 0 0,-2 0-3 0,-1 0 3 16,-1-1-15-16,-1 0 0 0,-3-1 3 16,2 0 3-16,-4 0 3 0,-1 0 3 0,0 0-9 0,-2 0 2 15,-2 0 4-15,-4 0-3 16,-2 0 9-16,-3-8-18 0,-2 8-21 0,0-9-12 0,-2 1-5 15,3 4 2-15,-2-5 7 16,6 1 9-16,-1-2-6 0,2 3 14 0,7-2 4 0,1 0 9 16,5 5-13-16,2-3-2 0,4 2 12 15,6 2 2-15,1 2 21 0,5-1-9 0,3 2-20 0,5 0-34 16,0 0-34-16,0 0-38 0,0 0-49 0,0 11-55 0,12-1-51 16,-12-10-65-16,15 0-53 0,-4 0-78 15,-1 0-80-15,2 0-65 0,-2 0-96 0</inkml:trace>
  <inkml:trace contextRef="#ctx0" brushRef="#br1" timeOffset="-135246.89">13538 15484 2741 0,'0'0'57'0,"0"0"21"0,0 9-7 16,0-9 7-16,0 11-53 0,0-3-11 0,0 2 21 15,0 1 5-15,-15 2 3 0,3 2-8 16,-1 1-2-16,1 1-7 0,-3 1 3 0,0 0 9 0,1 2-11 16,1 1 9-16,-1 1-12 15,0-1-7-15,-1 2-9 0,3-1-6 0,1 2 0 0,0-2 11 16,0 0 36-16,3-1 15 0,1-1 22 0,4 2-9 0,3-3-25 0,0 3-24 16,0-1-23-16,13 0 3 15,0-3-8-15,6-1-5 0,3 0-10 0,1-2-55 0,3-6-61 16,3-2-76-16,1-1-141 15,-2-2-143-15,0-2-242 0,1-2-14 0</inkml:trace>
  <inkml:trace contextRef="#ctx0" brushRef="#br1" timeOffset="-134776.86">12370 16064 1810 0,'1'4'73'0,"4"2"75"16,-1 1 53-16,0 2 66 0,1 3-18 0,0-2-32 15,4 5-15-15,1 1-41 0,1 3-36 16,1 4-13-16,1-2-23 0,1 6-18 0,2 0-18 0,0 0-31 16,-2 6-12-16,2-4-5 15,-3 3-5-15,2-1 0 0,-2 0 0 0,0-1-7 0,1-1 9 16,-1-2 1-16,-1-1-6 0,-1-2-39 0,3 1-42 0,-4-6-53 16,1-2-54-16,0-3-49 0,-5-1-56 15,-1-5-83-15,0 0-79 0,-5-4-38 0,0-4-79 0</inkml:trace>
  <inkml:trace contextRef="#ctx0" brushRef="#br1" timeOffset="-134526.9">12958 16158 2759 0,'-15'10'32'0,"3"3"20"0,12 0 12 15,-14 2 8-15,3 1-22 16,3 0-19-16,-3 3-3 0,3-2-10 0,-3 2-10 0,0 0-4 16,0 3-13-16,-2 3 9 15,1-1-3-15,1 2 1 0,-1 1 9 0,0 0-9 0,2 1 2 16,2-1 0-16,-4 0-40 0,6-2-61 0,-3-2-58 0,0-1-63 16,3-3-24-16,3-2-16 0,1-4-31 15,-3-1-48-15,5-4-103 0,0 2 30 0</inkml:trace>
  <inkml:trace contextRef="#ctx0" brushRef="#br1" timeOffset="-134276.9">12934 16315 2127 0,'0'0'58'0,"0"14"30"16,0 2 59-16,0 1 7 0,0 2-39 0,0 0 0 0,0 4-51 16,0 0 0-16,0 1-25 15,0-4-29-15,0 2-10 0,0-1-7 0,0 1 9 0,0-3-9 16,0 1 7-16,12-3-7 0,-12 1-43 0,0-3-48 0,9-1-52 16,-9-1-56-16,6-1-28 0,-6-2-22 15,7-1-40-15,-7 1-53 0,0-2-90 0,0-1 55 0</inkml:trace>
  <inkml:trace contextRef="#ctx0" brushRef="#br1" timeOffset="-133876.9">13094 16305 2187 0,'5'0'65'0,"1"0"22"0,0 13 58 0,-1-1 16 0,-2-2-42 0,2-1-8 15,-3 4-61-15,1-1-13 16,0-2-21-16,-1 3-9 0,1-2 12 0,-2 4 4 0,1-1 10 16,-2 0 16-16,1 0-2 15,1 0-2-15,-2-1-12 0,3-1-16 0,2-2-1 0,-2-1 6 16,4-2 4-16,0-1 7 0,0-2-8 0,1 1-23 0,3-5-14 16,1 0-29-16,-2 0-25 0,2 0-15 15,1 0-4-15,0-12-26 0,-1 2 10 0,1 1 18 0,1 1-19 16,-3 0 46-16,1-3 18 0,0 4 6 15,-4-2 32-15,0-1 36 0,0 3 5 0,-4 1 43 16,-2 0 43-16,1 0 5 0,1 1 7 16,-3 3-31-16,-1 2-25 0,3 0-25 0,-1 0-10 0,3 17-2 15,2-1-4-15,-4 8 0 0,2 2 12 0,0 1 0 0,0 3-9 16,3 1-21-16,-2 0-11 16,0 0-6-16,2 0-4 0,-1-1-1 0,-1-2-2 0,2 1-10 15,1-3-5-15,-4-1 0 0,3-2-41 16,0-4-68-16,-2-5-84 0,-1-1-122 0,-2-5-85 0,2-3-70 15,-5-2-41-15,0-3-66 0</inkml:trace>
  <inkml:trace contextRef="#ctx0" brushRef="#br1" timeOffset="-132826.9">12081 14057 1901 0,'6'-9'80'0,"-1"4"61"0,-1 3 37 0,-2 2 57 0,0 0-36 16,-1 0-33-16,2 0-15 0,-3 12-15 16,0-1-14-16,2-11-14 0,-2 10-14 0,0 2-23 0,0-1-12 15,0 3 6-15,0 1-3 0,0 3-9 0,-13 0-13 0,1 0-5 16,-3 1 29-16,-2 1 3 16,-1-2-3-16,-2-1-7 0,-5 2-2 0,0 2 8 0,-1 1 19 15,-2 8-14-15,1 1-22 0,-2 8-17 16,3 4-5-16,0 6 27 0,1 2 9 0,4 2 2 0,2 3-13 15,-1-2-16-15,2 0-14 16,1-3-8-16,1-1-8 0,-3-3 0 0,3 0 0 0,-1-2-6 16,0-3 9-16,1-2-4 0,0-1-2 15,2 0 3-15,1-3 0 0,2 3 2 0,0 0 18 0,3 0 24 16,4-2-2-16,0 3 5 0,3 0-19 0,-1 0-14 0,2 1 2 16,0-4-10-16,0 1-9 0,0-4 0 15,0-4 0-15,0 3-9 0,0-5 12 0,0-1-9 16,0-2-2-16,0-4 8 0,0-1-3 15,0-1 3-15,0-2-6 0,0-3 1 0,0-1 2 0,-11-2 0 16,-1-3 9-16,2-1-1 16,0-2 4-16,-2-2-9 0,-2-2 3 0,1 2 3 0,-5-3-6 0,-2 0 17 15,4 0-17-15,1 2 3 0,-2 0-6 0,2 2 3 16,-3-2 5-16,1 3-5 0,2-1 3 16,-3 1 3-16,-1 2 5 0,0-3 3 0,-2 2 3 0,2-1-11 15,-3-2-6-15,0 1-6 0,4-1 6 16,-2-1-11-16,1-2 11 0,1 0 3 0,-2 0-15 15,3 0 10-15,1 0-27 0,0 0-24 16,0 0-20-16,-1 0-51 0,3 0-11 0,-2 0-58 0,5 0-52 16,1 0-25-16,1 0-71 0,4 0-77 15,2 0-80-15,3 0-85 0,0 0-126 0,0 0 93 0</inkml:trace>
  <inkml:trace contextRef="#ctx0" brushRef="#br1" timeOffset="-132526.9">10974 15652 2804 0,'0'0'48'16,"9"14"9"-16,-9-1 24 0,0-3 22 16,0 1-35-16,0 0-4 0,0 2-19 0,0 0-12 15,0 2-9-15,-17 1-9 0,3 0 2 16,-4 0-13-16,1-1-4 0,0-1 10 0,-1 0-10 0,2 1 0 15,1-5 2-15,0 3-4 16,1-2 0-16,3-1 6 0,3 0 18 0,3 1 17 0,5-1 24 0,0 2 13 16,0 1-20-16,13 2-7 15,4-2-21-15,3 1-18 0,3 1 12 0,4 1-14 0,3 1-11 16,0-6-39-16,0 3-54 0,2-4-52 0,-1 0-46 0,1 1-47 16,-4-3-48-16,-4 3-46 0,-1-3-87 15,-5 0-62-15,-2-1-75 0</inkml:trace>
  <inkml:trace contextRef="#ctx0" brushRef="#br1" timeOffset="-131966.65">9883 16274 2187 0,'0'0'71'0,"0"0"65"0,0 13 60 0,0-4 23 0,0-9-44 16,0 10-40-16,0-1-36 0,0 2-1 0,14 0-12 0,2 1 11 16,-2 5 1-16,0 1-14 0,2 6 6 15,0 4-25-15,-1 2-17 0,0 3-28 0,3-1-5 0,-1-1-22 16,-1-4 1-16,1 1 9 15,0-5-31-15,-1-2-27 0,2-3-40 0,-4-2-48 0,3-1-46 16,-4-2-34-16,1 1-63 0,-3-3-49 16,-1-1-65-16,1-2-67 0,-5-2-96 0,2-3 71 0</inkml:trace>
  <inkml:trace contextRef="#ctx0" brushRef="#br1" timeOffset="-131726.9">10409 16337 2473 0,'0'15'57'0,"0"-3"31"0,0 3 33 0,0 1 24 16,0-1-34-16,0-2 3 0,-12 1-19 0,-1 3-10 0,2-3-18 16,-1 1-38-16,0 1-10 0,1 2-17 15,-3 1 1-15,1 1 2 0,1 3-10 0,1-2-2 0,-1 1 2 16,0-2-19-16,3 0-31 15,0-1-26-15,2-3-51 0,1-2-48 0,-1-2-13 0,5-4-55 16,2 0-66-16,0-1-29 16,0-2-87-16,0-5-78 0,0 0 102 0</inkml:trace>
  <inkml:trace contextRef="#ctx0" brushRef="#br1" timeOffset="-131496.49">10493 16348 2001 0,'7'0'70'0,"-3"0"55"16,3 0 66-16,-4 10 51 0,3 1-35 0,-4-11-19 16,1 14-43-16,-2 1-29 0,1-1-23 15,-2 1-28-15,0 0-12 0,0 2-21 0,0 5-8 0,0 1-6 16,0 4-16-16,0 0 1 0,0 1-8 0,-10-3-5 0,10 1 10 16,0-1 0-16,0-3-3 15,0-1-11-15,0-2-57 0,0-4-58 0,0 1-93 0,0-3-70 16,0-2-57-16,0-3-74 0,8 0-25 15,-8-1-105-15,0-5 79 0</inkml:trace>
  <inkml:trace contextRef="#ctx0" brushRef="#br1" timeOffset="-131126.9">10956 16390 1860 0,'5'0'24'0,"0"0"-1"16,-2 0 2-16,-1 0 4 0,-2 0-14 0,0 0 6 16,0 0 0-16,0 0 2 0,-15 0-13 15,0 0-8-15,0 0-4 0,-2 0-2 0,-4 0 0 0,1 0 2 16,3 0-9-16,-1 11-16 0,1 0 0 0,4 0-2 0,-1-3 10 16,4 5 15-16,2-2 6 15,5-1 0-15,3 1 2 0,0 0-4 0,0 0 6 0,0-1 9 16,13 0 3-16,-2 1 20 0,3-4-4 15,-2 6 16-15,1-1 23 0,0 1 15 0,-3 0 9 0,2 1 14 16,0-1 34-16,-2 0 4 16,0 0-13-16,-2-4-24 0,0 0-35 0,-2-1-26 0,0 1 13 0,-2-1-5 15,-1 2-30-15,-3 2-5 0,0 0-15 0,0 0-1 16,0 5-3-16,0-4-8 0,-19 1 0 16,3-2-2-16,-3 1 3 0,1-5 0 0,-3 2-10 0,-3-5-59 15,0-1-55-15,0 0-63 16,-3-4-84-16,2 1-39 0,2-1-66 0,-3 0-47 0,2 0-104 15,-1 0 80-15</inkml:trace>
  <inkml:trace contextRef="#ctx0" brushRef="#br1" timeOffset="-129986.9">9176 14312 2368 0,'0'8'28'0,"0"-8"52"0,8 7 6 16,-8-7-4-16,0 0-24 15,0 0-26-15,0 0 31 0,0 6 32 0,0-6 29 0,0 6-2 16,0-2-1-16,0 2-7 15,-13 3 5-15,1-1 1 0,2 4-34 0,-1 4 11 0,-1 2-8 16,1 3-5-16,-1 4 8 0,-2 3-22 16,1 1 3-16,-4 5 6 0,1 1-3 0,-3 2-5 15,1 1-31-15,-2-1-24 0,0 0-13 0,2-4 3 0,-2 2-9 16,4-3 14-16,-1-4 29 0,1-2 12 16,3-1 18-16,-2 0 1 0,3-1-13 0,-2-1-6 0,2 2 1 15,0 2-8-15,0-1-4 16,1 3-18-16,-2 2-15 0,2 4-2 0,0-1-9 0,3 4 6 15,-3-2-1-15,3 3-2 16,0 0 3-16,-1 0 6 0,1-3-4 0,-2 0 1 0,2-4-3 0,-4-2-12 16,2 2 12-16,2-6-6 0,-1-3-2 15,1-2 16-15,2 0-14 0,1-2 0 0,2 0 9 16,3 0-9-16,0 0 6 0,0 2 6 0,0-1-9 0,0 3 3 16,0-2 0-16,0 2 0 0,0 0 0 15,0-3-3-15,0 1-9 0,0-2-11 0,0 0-3 0,0-4 4 16,0 0-1-16,0-3 9 15,-13-2 8-15,13 0-5 0,-11-1 8 0,1-1-3 0,10-4-6 16,-9 0-2-16,4 0 3 0,5 0-12 16,-3 0 1-16,3-1 8 0,0 1 0 0,0 1 16 0,0 1 4 15,0 0-12-15,0 0 3 0,0 2 0 0,0-2-3 0,0 2 9 16,0-1-15-16,0-1-2 16,0-2 6-16,0 1-4 0,0-3 7 0,0 0 2 0,0-2-14 15,0 0 5-15,0 0 6 0,-14 0-2 16,1-11 10-16,-1 11-5 0,-2-11-3 0,0-1 3 0,-1 3 3 15,-2 2 6-15,2 7 10 16,-4-10 1-16,2 10-4 0,-1-5 1 0,-4 5-14 0,2 0-1 16,3 0 4-16,-5 0 0 0,2 0 8 15,3 0-6-15,-5 0-6 0,4 0-2 0,-1 0-2 16,-3 0 5-16,2 0 2 0,0 7-7 0,1-7 2 0,1 0-3 0,0 5 3 16,2-5 11-16,-1 5-11 15,3-1-19-15,1 0-20 0,3 0-47 0,-2-2-23 0,5 4-55 16,-1 0-25-16,4-2-38 0,1-2-57 15,2-2-12-15,3 0-94 0,0 0-43 0,0 0-57 0,0 0-96 16,0-10-35-16</inkml:trace>
  <inkml:trace contextRef="#ctx0" brushRef="#br1" timeOffset="-129666.45">8158 15727 3006 0,'0'0'42'0,"0"0"12"15,0 0 7-15,0 10 3 0,0-10-29 0,0 12 20 0,-17-2 10 16,2 2 28-16,-5 0 7 0,2 3-6 0,-4-1-18 16,-1 3 10-16,-1 0-3 0,3-1-1 15,-1 5 5-15,2 0-22 0,2-1 8 0,1-1 3 0,4 3 3 16,-1-1-7-16,4 1-5 15,4-3 3-15,0 2 12 0,6-3 3 0,0 0-11 0,0 2-19 16,0-1-13-16,0-3 5 0,12 3-16 16,0 0-9-16,0-2 1 0,-1 1-17 0,3 1-3 0,-1-1-9 15,0 0-28-15,4-2-33 0,0 1-30 0,1-1-32 0,2 3-67 16,1-2-67-16,1-2-98 16,0-3-147-16,3-2-122 0,-4 0-121 0,1-3-53 0</inkml:trace>
  <inkml:trace contextRef="#ctx0" brushRef="#br1" timeOffset="-128966.86">6268 16054 2359 0,'-7'0'52'0,"4"0"87"0,-1 0 37 0,4 0 47 0,0 0-22 16,0 0-56-16,14 10-18 15,-14 1-6-15,15 0-10 0,-1 5 6 0,0 5 19 0,-1 4-18 16,4 6 32-16,-2 2-22 0,0 3-6 0,3 2 14 0,-1 0-41 16,2 0-5-16,0-1-21 0,0 0-31 15,0-2 1-15,-3-2-8 0,1-1-14 0,-1 0-6 0,-2-4-14 16,-1 0-11-16,0-4-49 15,-4-3-66-15,-1-3-94 0,0-3-109 0,-2-5-81 0,2-2-77 16,0-8-64-16,-5 0-45 16,-3 0-51-16,0 0 30 0</inkml:trace>
  <inkml:trace contextRef="#ctx0" brushRef="#br1" timeOffset="-128706.9">6893 16029 3298 0,'0'0'21'0,"0"0"11"0,0 0-13 15,0 0 13-15,-14 11-1 0,4-2 21 0,-1 4 43 0,-6 4 1 16,-1 4-19-16,-4 6-27 0,-3 2-38 0,-2 5-12 0,-1 2 3 16,-2 3-6-16,3 1 3 15,1 0 3-15,1 1-8 0,3 0-3 0,2-3-2 0,2 1 0 16,3-6 5-16,3 0-7 0,1-5-3 15,2-5-40-15,1-4-21 0,5-3-29 0,-1-4-48 0,4-1-31 16,0-7-64-16,0 2-66 16,0-2-59-16,0-4-31 0,0 0-31 0,0 0-46 0,0 0 79 15</inkml:trace>
  <inkml:trace contextRef="#ctx0" brushRef="#br1" timeOffset="-128466.9">6839 16129 2988 0,'0'0'53'15,"0"8"47"-15,0-8 35 0,0 12 46 0,0 0-20 0,0 2 1 16,0 3-11-16,0 3-24 0,0 4-16 0,0 5-33 0,-11 5-28 16,11 3-16-16,0 1-18 15,-14 0-8-15,14 0-3 0,-9-1-8 0,9 0-10 0,0-5-8 0,-10-1-3 16,2-3-12-16,0-1 2 15,8-5-67-15,-6-2-54 0,-1-3-63 0,6-3-88 0,1 0-68 16,0-6-68-16,0 1-73 0,0-1-50 16,0-4-33-16</inkml:trace>
  <inkml:trace contextRef="#ctx0" brushRef="#br1" timeOffset="-128086.9">7201 16162 2447 0,'0'0'4'0,"0"0"5"0,0 0 2 16,0 0 0-16,0 0-5 0,0 0-8 0,0 0 29 16,0 10 62-16,0-10 43 0,0 7 15 15,-17 1-17-15,4 3-65 0,-4 2-37 0,3 5-14 0,-5 3-11 16,4 6 1-16,-5 4 1 15,0 3-3-15,-1 3-2 0,0 1 3 0,5 1-13 0,1 0 12 16,2-1 5-16,2-1-2 0,6-2 7 16,5-3 2-16,0-2-12 0,0-4 5 0,16-4 0 0,0-3-14 15,-2-3-4-15,2-5-17 0,1-2-5 0,-1-5 0 0,3-4 17 16,-3 0 11-16,3 0 0 16,0-12 8-16,-2 1-15 0,-1-3 3 0,-2 1-3 0,-4-3 5 15,-1 1 14-15,-1 1 5 0,-8-3 18 16,0 3-4-16,0-3 6 0,0 6-1 0,-17-1-8 0,-1 2-2 15,1 1-16-15,-2 3-5 0,0 2-7 16,-4 2-21-16,0 2-28 0,-1 0-55 0,1 0-75 16,-2 16-74-16,4-3-80 0,-6 1-56 15,2-1-81-15,4-1-36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2:28:07.742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16875 10235 1307 0,'0'3'2'0,"11"0"-4"0,-11-1 2 0,15-1-4 0,-5-1 4 15,-10 0 8-15,8 0 5 0,-8 0 5 0,0 0-18 0,9 0 0 16,-9 0 0-16,0 0-8 0,5 0 12 16,-5 11-4-16,0-11-6 0,0 8 12 0,0-8-21 0,0 11-69 15,0-4-65-15,0 0-118 16,0-2-50-16</inkml:trace>
  <inkml:trace contextRef="#ctx0" brushRef="#br0" timeOffset="200.31">16863 10571 1032 0,'0'21'7'0,"0"-1"22"0,0-3 20 16,0 1 6-16,0-2-13 0,0-4-15 15,0 0-6-15,12-5-17 0,-12 0 6 0,6 4 0 0,-6-2-16 16,8-2 16-16,-8 3-5 16,0-2-5-16,0 3 2 0,0 0-10 0,0 1 12 0,0 1-10 15,0 2-45-15,0 1-25 0,0 0-49 16,0 1-30-16,-13 1-1 0,3 0-11 0,10 1 17 15,-12-1-1-15,6 1 33 0</inkml:trace>
  <inkml:trace contextRef="#ctx0" brushRef="#br0" timeOffset="340">16823 11098 483 0,'0'23'12'0,"0"2"33"0,0 1 22 15,0-1 31-15,15 3-4 0,-4-3-12 16,-1-1-23-16,2-1-16 0,-12-2 2 0,8-4-4 0,2-2 20 16,-2 0-17-16,-4-4 0 15,4 0-25-15,-4-4-17 0,0 0 4 0,-2 0-12 0,0-3 12 16,-2 0-2-16,0-2-6 0,0 1 10 0,0-2-6 0,0 3-4 15,0-2-21-15,0 3-72 0,0 2-53 16,0 0-69-16,0 4-69 0</inkml:trace>
  <inkml:trace contextRef="#ctx0" brushRef="#br0" timeOffset="510">16921 11814 816 0,'0'15'5'0,"0"0"6"0,0 1-5 0,0-4 5 15,0 1-11-15,0 0-4 0,0 1 9 0,9-1-5 0,-9-1 11 16,6 2-11-16,-6 1-5 0,7 2-21 16,-7 0-36-16,0-1-29 0,0 1-11 0,0 0-12 0,0-1 17 15,0 1 27-15,0-3 1 16,0 3 11-16,0-1-4 0</inkml:trace>
  <inkml:trace contextRef="#ctx0" brushRef="#br0" timeOffset="720.05">16898 12284 89 0,'-5'20'-9'0,"1"2"-1"16,-1 0 6-16,0 1-4 15,2 2 30-15,2-3 27 0,-3 3 43 0,1 0 31 0,1 1 16 16,1 0 16-16,-1 1-5 0,2-1 44 0,0-2-5 0,0 0 2 16,0-1 14-16,0-1-29 0,0 2 13 15,0 0-13-15,0-1-14 0,0 2-24 0,0 0-11 0,0 0 16 16,0-2-11-16,0-5-2 16,0 0-36-16,0-5-40 0,0-3-28 0,0-3-17 0,0-2 3 15,0 1-8-15,-7 0 3 0,7 2-4 16,0-1-3-16,0 4-14 0,-5-1-70 0,5 6-60 0,0 0-94 15,0 1-55-15,-6 2-17 0,2-1-11 0,1 0 9 16,1 2-50-16,-1 0 21 16,2-2 20-16</inkml:trace>
  <inkml:trace contextRef="#ctx0" brushRef="#br0" timeOffset="879.99">16884 13405 1261 0,'0'15'27'0,"0"-1"55"0,0 0 13 0,0 3 28 16,0 1 3-16,0-4-34 15,0 0 9-15,0 2-13 0,0 1-19 0,0-2-29 0,0 2-15 16,0-2-14-16,0-3-7 0,0 1 5 0,0-2-9 0,0-1 2 16,0-2-8-16,0 0 6 0,0-1-22 15,0 1-55-15,0-3-60 0,0 0-86 0,0 4-86 0,0-2-66 16,0-1-25-16</inkml:trace>
  <inkml:trace contextRef="#ctx0" brushRef="#br0" timeOffset="1100.03">16922 14048 2342 0,'0'32'48'0,"0"2"11"0,0-4 34 0,0-3 55 0,0-5-19 15,0-4 32-15,0-5 7 0,0-1-19 16,0-7-10-16,13 0-25 0,-13-2-13 0,0 1-32 0,0 1-16 16,0-2-18-16,0 2-28 15,0 0-7-15,0 0-5 0,0-3-10 0,0 3-37 0,0-2-37 16,0 1-50-16,0 1-56 0,-10 2-33 0,10 2-55 0,-9 0-41 15,9 4-23-15,0 0-17 0,0 5 7 16,0 1 15-16,0-1 11 0,0 2 22 0</inkml:trace>
  <inkml:trace contextRef="#ctx0" brushRef="#br0" timeOffset="1269.99">16943 14699 1536 0,'0'17'62'0,"0"1"52"15,0 0 38-15,0 0 59 16,0 1-35-16,0 1-29 0,14 0-3 0,-14-2-53 0,0 3-24 15,0-1-24-15,0 0-34 0,0-2-7 0,0-1-5 0,0 1 8 16,0-4-12-16,0 2-2 0,0 0-49 16,0-2-20-16,0-2-45 0,0 0-41 0,0-1 6 0,0-2-40 15,0 0 17-15,0 3-27 16,0-2 2-16,0 3 3 0,0-2-14 0,0-1 18 0,0 0-27 16,0 4 13-16</inkml:trace>
  <inkml:trace contextRef="#ctx0" brushRef="#br0" timeOffset="1500.03">16957 15387 2043 0,'0'22'74'0,"0"0"85"0,0 1 68 0,0-4 42 16,0-2-15-16,0 3-41 0,0-1-21 15,0 1-7-15,0 1 2 0,0 0-23 0,0 0 11 0,0-2-16 16,0-2-27-16,0-3 24 16,0-2-20-16,-16-5 1 0,16 1-34 0,0-1-31 0,-11-3-35 15,11 0-20-15,-9 0-2 0,9-1-21 16,-8 2 3-16,8 2 3 0,0-1-3 0,0 0 9 15,0 0-14-15,0 2-43 0,0 2-52 0,0 2-62 0,0 0-70 0,0 0-38 16,0-1-36-16,0 2-24 16,8-3-22-16,-8 0-31 0,0 0-14 0,0-1-9 0,0 1 6 15,0 1 11-15,0-3 31 16,0 4-7-16</inkml:trace>
  <inkml:trace contextRef="#ctx0" brushRef="#br0" timeOffset="1680.6">16921 16208 1323 0,'0'18'43'0,"0"-3"8"16,0-1 58-16,0-4 48 0,0 2-1 0,0-2 50 0,0 2-32 16,0 0 12-16,0 3-10 15,0-1-19-15,-12 0-15 0,12 0-53 0,0-2-38 0,0-2-35 16,0 0-16-16,0-2-4 0,0 1 11 16,0-2-7-16,0 5 7 0,0-2-3 0,0 3-38 0,0 2-60 15,0 1-75-15,0 0-88 16,0-1-63-16,8-3-50 0,-8 1-40 0,0-3-63 0,0 2 65 15</inkml:trace>
  <inkml:trace contextRef="#ctx0" brushRef="#br0" timeOffset="1909.99">16811 17011 2491 0,'-8'18'28'0,"2"-1"55"0,6 0 30 0,0 0 30 0,0-2-34 15,0-4-30-15,0 2-11 16,0-3-16-16,0-1 16 0,0 0-16 0,0-1-9 0,0-1-19 16,0 1-4-16,0 1-11 0,0 1-11 15,0-1 9-15,0 1-11 0,0-1-4 0,0 0-16 16,0 2-59-16,-11 0-37 0,3-1-75 16,8 1-45-16,-6 0-40 0,6-1-46 0,-9-2-31 0,2 2-41 15,7-1-46-15,0-2 47 0</inkml:trace>
  <inkml:trace contextRef="#ctx0" brushRef="#br0" timeOffset="2149.98">16720 17545 2543 0,'0'22'122'16,"0"-2"79"-16,0-2 56 0,0 0 72 0,0 1-38 0,0-3 9 16,0-1 27-16,0-5-3 15,0 0-21-15,11 3-34 0,-11 3-40 0,0-2-6 0,6-7-49 16,-6 1-40-16,0-3-42 0,6 2-68 0,-6-2-5 0,0-5-10 15,0 0-5-15,0 0-1 0,0 0-19 16,0 0 13-16,0 0-13 0,0 0-18 0,0 0-39 16,0 13-76-16,0-13-34 0,0 16-56 15,0-7-35-15,0 0-18 0,0-1-31 0,0 0-39 0,0 0-13 16,0-3-38-16,0 0-74 0,0 0-32 16,0 1-55-16,0 2-70 0,0-2 110 0</inkml:trace>
  <inkml:trace contextRef="#ctx0" brushRef="#br0" timeOffset="2350.02">16713 18208 3899 0,'0'15'38'0,"15"-2"13"0,0-4 21 16,-2 0-8-16,1-1-14 15,-1-8-1-15,-2 0-9 0,-2 0 9 0,-9 0-28 0,0 0-18 16,0 0-13-16,0 0-11 0,0 0-29 0,0 0-76 0,0 0-79 15,0 23-102-15,0-2-98 16,0-7-82-16,0-14-72 0,-12 0-86 0,12 0 15 0</inkml:trace>
  <inkml:trace contextRef="#ctx0" brushRef="#br0" timeOffset="2549.98">16734 18740 5272 0,'0'-20'49'0,"0"0"51"0,0-7 57 0,20-10 27 16,-2 7-33-16,-1-6-32 16,0 11-36-16,-4 25-11 0,0-14-10 0,-5 2-21 0,-8 12-29 15,5-11-25-15,-1 11-2 0,-4 0-1 16,0 0-9-16,0 0-25 0,0 0-61 0,0 0-44 0,0 0-53 16,0 12-48-16,0-12-40 15,0 10-63-15,-13 14-77 0,1 28-46 0,12-7-132 0,0-45-93 16,0 0-79-16,0 0 13 0</inkml:trace>
  <inkml:trace contextRef="#ctx0" brushRef="#br0" timeOffset="2749.99">16767 18938 6133 0,'0'-57'66'15,"0"-4"25"-15,0 0 20 0,17-1 20 16,-4 38-70-16,5-1-12 0,-1 14-23 0,-1 11-26 0,-1 0 9 15,0 0-12-15,-4 0 3 0,1 0-3 0,-4 0-55 0,0 0-73 16,0 0-101-16,-8 0-93 16,0 0-79-16,0-12-83 0,0 12-65 0,0 45-57 0,0-18-136 15,0-27-110-15,0 36-33 16</inkml:trace>
  <inkml:trace contextRef="#ctx0" brushRef="#br0" timeOffset="4190.42">15283 14655 350 0,'0'0'19'0,"0"0"-5"0,0 0-4 0,0 0 8 15,0 0-11-15,0 0-7 16,0 0 2-16,0 0-2 0,0 0-9 0,0 0 12 0,0 0-46 15,0 0-60-15,0 0-2 0</inkml:trace>
  <inkml:trace contextRef="#ctx0" brushRef="#br0" timeOffset="105200.3">2561 14012 897 0,'-10'0'26'0,"2"0"24"0,-1 0 41 0,4 0 26 16,1 0 8-16,2 0 2 0,2 0-32 16,0 0-6-16,0 0-43 0,0 0-22 0,0 0-9 0,13 12-15 15,-3-2 4-15,-10 2-6 16,10 1 8-16,-2 0-27 0,-8 1-33 0,9-1-45 0,-9 0-50 15,0 2-44-15,5-1-37 0,-5-3-39 0,5-1-11 0</inkml:trace>
  <inkml:trace contextRef="#ctx0" brushRef="#br0" timeOffset="105530.15">2346 14501 1984 0,'-13'0'29'16,"1"1"33"-16,2 0 12 0,2-1 5 0,0 0-19 0,4 0-23 15,-1 0-7-15,2 0-11 0,-2 0-12 16,0 0 2-16,2 0-18 0,1 0-43 0,-1 15-56 0,0 0-75 16,3-2-45-16,0 3-27 15,0 1-35-15,0 1-36 0,0 0-38 0</inkml:trace>
  <inkml:trace contextRef="#ctx0" brushRef="#br0" timeOffset="105760.15">2288 15302 2230 0,'0'28'10'16,"0"-2"1"-16,0-3 8 0,0 2 1 0,0-8-16 0,0-5 2 15,0 1-6-15,0-1-2 0,0-4 5 0,-15 1-1 0,3 0-9 16,2 0 9-16,0 0-4 0,1 0 4 16,3 1 3-16,-2 2-7 0,3-2-24 0,0 5-42 0,0-2-57 15,5 3-60-15,-4-1-56 16,1 4-43-16,1-1-28 0,2-1-68 0,0 4 75 0</inkml:trace>
  <inkml:trace contextRef="#ctx0" brushRef="#br0" timeOffset="105920.63">2328 16389 1054 0,'0'31'2'0,"0"0"3"0,0-1-5 0,-14 88-263 31</inkml:trace>
  <inkml:trace contextRef="#ctx0" brushRef="#br0" timeOffset="110260.48">2126 15433 462 0,'-8'0'-14'0,"8"0"1"16,0 8-8-16,0-8-5 0,0 0 21 16,0 11-6-16,0-2 8 0,0-2 6 0,0 1-4 0,0 0 1 15,0-1-2-15,0 1 5 16,0-2-15-16,0 0-24 0,0-2-23 0,0 1-37 0</inkml:trace>
  <inkml:trace contextRef="#ctx0" brushRef="#br0" timeOffset="110800.02">2268 16129 1354 0,'0'-9'35'0,"0"0"14"16,0-2 7-16,0 0 23 0,0 1-7 0,0-1 6 0,0 1 22 15,0 4-16-15,0 2-17 0,0-2-15 16,0 6-19-16,0-2-12 0,0 2-16 0,0 0-5 0,0 0-4 16,0 0-3-16,0 0 3 15,0 0-52-15,0 0-76 0,0 9-87 0,0 1-127 0,-14-2-114 16</inkml:trace>
  <inkml:trace contextRef="#ctx0" brushRef="#br0" timeOffset="110970.01">2115 16612 1623 0,'0'25'-2'16,"0"0"4"-16,0-4-4 0,0-3 2 0,0-2 2 0,0-4-8 15,11 0 8-15,-11-2-22 0,0 0-54 0,0 0-33 0,0-1-60 16,0 3-55-16,0-2-56 16,0 0-16-16</inkml:trace>
  <inkml:trace contextRef="#ctx0" brushRef="#br0" timeOffset="111200.01">2060 17431 2421 0,'-2'25'6'0,"2"0"-4"0,0 2 5 0,0-4 14 0,0 0 15 16,0-2 30-16,0-4 19 0,0-3-11 16,0 0-9-16,0 1-26 0,0-1-30 0,0-1-11 0,0-2-5 15,0 3-56-15,0 1-40 16,0-1-62-16,-11-1-71 0,11-2-26 0,-11-3-49 0,1 6-41 15,4-3-71-15,0-1 36 0</inkml:trace>
  <inkml:trace contextRef="#ctx0" brushRef="#br0" timeOffset="115098.05">16471 17879 584 0,'0'0'10'0,"0"0"21"16,0 9 25-16,10-9 28 15,-10 10 10-15,12 1 19 0,-2-5 6 0,-4-6 3 0,-6 0 16 16,10 0-25-16,-2 0-10 0,-4 0-9 0,1 0-23 0,-2 0-5 15,-1 0-15-15,0 0-28 0,-2 0-7 16,0 0 5-16,0 0 0 0,0 0 20 0,0 0 1 0,0 0-8 16,0 0-9-16,0 0-21 15,0 0-1-15,0 0-8 0,0 0 5 0,-12 0 2 0,3 0-4 16,1 0 6-16,-1 0 24 0,-3 0 8 16,-3 0 3-16,-1 0-5 0,-5 0-28 0,-1 0-6 0,-3 12 6 0,3-3-1 15,-5-9 38-15,0 11 29 16,-1-3-7-16,-1-1-4 0,1-1-41 0,-1-1-23 0,1-5 3 15,-1 0 16-15,1 4 21 16,2-4-8-16,1 0 7 0,2 0-16 0,-1 0-16 0,0 0 1 0,3-11 22 16,-2 11-16-16,2-12 21 15,1 2-25-15,-2 3-10 0,1 1 69 0,0-2-6 0,-1-1 28 16,0 1-21-16,3 0-46 0,-6 1-19 0,3-1-4 0,-3 1 7 16,1 1-8-16,1 3 13 0,-2 0 25 15,3 3-3-15,-1-2 6 0,3 1-3 0,2 1-21 0,0 0-14 16,-1 0 5-16,0 0 0 15,2 0-3-15,-2 0 7 0,-3 0-9 0,1 0-4 0,-4-7 1 16,-2-2-6-16,2-2 9 0,0-3 0 16,-1-2-3-16,-1 1 1 0,-1-1-3 0,1-3 3 0,-2 7 9 15,1 3 7-15,0 1-11 0,-1 2-1 0,1 1-9 16,-1-1 2-16,-1 2 3 0,5-1-1 16,-4 1 8-16,2 1-3 0,1-1 1 0,-3 1-1 0,1-1-2 15,3 2 3-15,-4-1-3 0,5 0-3 16,-3 2-4-16,0-1 5 0,4 2 7 0,-1-2-8 0,0 0 6 15,-1 1-6-15,1-2 3 16,-1 2 3-16,-2-2-3 0,0 1 4 0,-1 0-8 0,1-2 6 16,-3 1-4-16,-5-1-1 0,-1 0 3 15,-1-2-7-15,-4 0 14 0,0-1-12 0,-2-1 8 0,0 1-3 16,-4 0-3-16,1 0 6 0,-1-1 2 0,1 4-5 0,-1-3 0 16,1 2 0-16,-2 2 0 15,2 0 4-15,2 0-1 0,0-1 4 0,-2 2-10 0,3-2 34 16,-4 0 20-16,4 0-11 0,-1 1 13 15,1-3-34-15,0 4-19 0,-2-2 0 0,2 1 7 16,-3 1-4-16,2 2 2 0,-2 0 0 16,3 0-13-16,-4 0 16 0,3 0-4 0,-2 11 13 0,-2 1 30 15,-2-1-1-15,-1 3 10 0,-2 1-6 0,-4 0-23 0,-2 4-10 16,-1 0-4-16,-3 0-3 16,0-2-6-16,-2-1 4 0,0 0 7 0,2-2-10 0,-1-2 2 15,1-2 8-15,3-3-10 0,0-2 13 16,3-1-13-16,0 0 5 0,2-2-5 0,2-2 12 0,1 0 4 15,-1 0-6-15,4 0-5 16,-2 0-12-16,2 0 4 0,3 0 6 0,-3-11-3 0,3 11-5 0,-1-9 0 16,1 0-10-16,0 5 10 15,0-5 2-15,-2 3 11 0,1 2 51 0,-3-2-8 0,2 1 3 16,-4 1 2-16,3-1-53 0,-1 2 2 0,-1-4 3 0,-1 3-21 16,3-2 11-16,-2-1-3 15,-1 0 11-15,1 1 2 0,1 1 0 0,-2-1 0 0,3 2-3 0,-2-2 3 16,-2 4-10-16,3-2 7 15,-3 1-7-15,1 0 2 0,2 0 0 0,0 1-2 0,2 2 2 16,1-2-5-16,1 2-2 0,0 0 9 16,0 0-1-16,1 0 1 0,-3-2 6 0,-2 2-13 0,-4-2-8 15,0 2 22-15,-3-2 33 0,-2-2 15 0,-1 1-1 0,-3-2-13 16,1-1-40-16,-4 0-5 16,0-1-6-16,-4 0 0 0,-1-3 9 0,-3 3-9 0,1 0 6 15,0 0 2-15,-1-1-10 0,1 1 5 16,2-2 2-16,-1 2-7 0,2-2-1 0,0 3 9 15,5-2 24-15,-2 1 3 0,0 1 2 16,2 0 6-16,0 0-27 0,2 2-8 0,0 0 11 0,1-1-14 16,1 2 13-16,-3-1-5 15,1 1-2-15,-2-1-1 0,-4 0-10 0,1-1 13 0,-2 0-11 0,-3-2 0 16,-1 1 3-16,1-2-5 0,-5 0 8 0,1 1-3 16,0 0 0-16,1 0-3 0,0 0 5 15,2 3 1-15,1-4-5 0,2 4-6 0,5 1 8 0,2-2-9 16,4 2 4-16,5 3 8 0,3-2-9 15,4 2 1-15,4 0-3 0,3-2 16 0,3 2-11 16,0-3 14-16,1 2-6 0,-2-2-10 16,1 0 8-16,-5-1-11 0,-2-1-1 0,-1 1 9 0,-5-2-2 15,-4-1 7-15,-1-1 1 0,-5 0-4 0,-1 1-4 0,0-2-1 16,-4 2 6-16,3 3-3 0,-2-4-3 16,4 4-3-16,2-1 1 0,3 3-1 0,1-1 4 15,3 0-1-15,3 3 0 0,3 0 6 16,3 0 2-16,1 0-5 0,4 0 3 0,0 0-11 0,1 0 5 15,1 0-8-15,0 0 11 0,1 0 6 16,0 0-9-16,-3 0 3 0,-1 0 0 0,-1 0-6 0,2 0 4 16,0 0-1-16,3 0 9 15,-4 0-6-15,4 0 5 0,0 0-2 0,4 0-9 0,1 0 3 16,1 0 6-16,3 0-3 0,-1 0 3 0,6 0-3 0,-1 0-6 16,3 0 12-16,0 0-6 15,-2 0 5-15,1 0-15 0,-1 0 15 0,-1 0-10 0,0 6 7 16,1-6-2-16,-4 6-2 0,0-3 4 15,-2-3-7-15,0 5 13 0,-1 0-5 0,1-4-1 0,0 2-7 16,-2-1 0-16,1 0 2 0,1 0 3 16,0 1-6-16,-1 0 15 0,4-1-9 0,-3 0 0 0,3 0-3 15,-1 1 3-15,3-1-5 0,0 2-1 0,1-2 14 0,1 0-8 16,-1 1 3-16,4 1-11 16,-2-2 5-16,1 1 0 0,-1 0 6 0,1 0-3 0,0 1 0 15,-2-1-3-15,-1 0 3 0,-3 1 0 16,-1-1 6-16,-2 2-6 0,0-4-5 0,1 4 7 0,-3-3-2 15,2 3 3-15,2-1-9 16,-1-1 9-16,3-1-3 0,1 1 0 0,4-1 0 0,1 2 5 16,2-3-10-16,3 2 2 0,4-3 3 15,2 1 0-15,1 1 9 0,-3-1-15 0,3 0 12 0,-1 1-12 16,-2-1 1-16,-2 0 2 0,-2 0 0 0,-1 1 0 0,-2 0 0 16,0-1 1-16,1-1 2 15,1 0 0-15,5 2-3 0,-4-1 9 0,7-1-3 0,-1 0 2 16,2 0-2-16,3 0 7 15,1 0-4-15,0 0 2 0,0 0-8 0,0 0 3 0,0 0-6 16,0 0-3-16,0 0 15 0,0 0-9 16,0 0 8-16,0 0-8 0,0 0-5 0,0 0 2 0,0 0 0 15,0 0-2-15,0 0 13 0,0 0-5 0,8 0-3 0,-8 0 5 16,6 0-11-16,-6 0 4 0,5 0 2 16,-5 0-3-16,5 0 11 0,-5 0-8 0,0 0-5 0,0 0 7 15,0 0-7-15,0 0 8 16,0 0 5-16,0 0-11 0,0 0 0 0,0 0-2 0,0 0-1 15,0 0 6-15,0 0-2 0,0 0 7 16,0 0-10-16,0 0 0 0,0 0 7 0,0 0-7 0,0 0 7 16,0 0-2-16,0 0-2 15,11 0-4-15,-11 0-2 0,0 0 3 0,0 0-1 0,0 0 1 16,0 0 5-16,0 0-11 0,0 0 6 0,0 0 8 0,0 0-9 16,0 0 6-16,0 0 0 0,0 0-3 15,0 0 11-15,0 0-5 0,0 0-11 0,0 0 2 0,0 0-2 16,0 0 6-16,0 0 7 15,0 0-5-15,0 0-3 0,0 0 1 0,0 0-1 0,0 0-2 16,0 0-1-16,0 0 1 0,0 0-5 16,0 0 7-16,0 0 8 0,0 0-5 0,0 0 8 0,0 0-5 15,0 0-11-15,0 0 10 0,-11 0-18 0,11 0-24 0,-8 9-6 16,0-9-7-16,3 0 11 16,0 7 26-16,-1-7 3 0,2 6 10 0,0-6 6 0,-1 1-8 15,1-1-3-15,2 0-13 0,-1 3-3 16,-2-1 3-16,2 0 6 0,-2 0 15 0,1-1-13 0,-3 1-3 15,1-1-2-15,-1 1-14 16,0-1 4-16,-1-1-3 0,1 1 2 0,3-1 11 0,-4 1 8 16,3 0 18-16,2-1-13 0,-2 0 10 15,0 0-5-15,2 1-10 0,-2 0 23 0,-1 1-16 0,0-2 0 16,0 0 3-16,-3 0 0 0,0 0-2 0,0 0 7 0,-1 0-3 16,-2 0-4-16,0 0 2 15,0 0-3-15,-1 0 3 0,5 0 3 0,0 0-1 0,1 0-2 16,2 7-7-16,0-7 4 15,2 0 6-15,0 0-3 0,1 0 5 0,0 0-8 0,2 0 1 16,-3 0 12-16,3 0-13 0,0 0 3 16,0 0 0-16,-1 0-7 0,-1 0 7 0,0 0 7 0,2 9-1 15,0-9-6-15,0 0 0 0,0 0-11 0,0 0 9 0,0 0 5 16,0 0 4-16,0 0 1 0,0 0-8 16,0 0-8-16,0 0 3 0,0 0 0 0,0 0 2 15,0 0-25-15,0 0-5 0,0 0-5 16,0 0-10-16,0 0 13 0,0 0-20 0,0 0-23 0,0 0-15 15,0 0-36-15,0 0-32 0,0-7-66 16,0 7-49-16,0 0-40 0,0-5-50 0,0 5-43 0,0 0-56 16,0 0-27-16</inkml:trace>
  <inkml:trace contextRef="#ctx0" brushRef="#br0" timeOffset="115617.92">2349 17063 1107 0,'0'-5'42'0,"0"-2"18"0,0-1 53 15,0 1 22-15,0 0-16 0,0-2 24 0,0 1-24 0,16 2 12 16,-16-2-6-16,11 5 1 0,-11-1 10 15,0-1-18-15,8 3 23 0,-8 1 8 0,0-1-21 0,0 0 8 16,0-1-36-16,8 1-32 16,-8-1-11-16,4 2-9 0,-4 0 24 0,0 1 18 0,0 0 50 15,0 0-6-15,0 0 14 0,0 17-8 0,0 2-50 0,-12 0 11 16,12 8-15-16,-13 3 2 0,3 7 11 16,1 5-5-16,9 4-27 0,-8 4 2 0,2 5-17 15,-2 1-8-15,-1 1-11 0,2 0-19 16,-4 1-9-16,0-2 6 0,2-3-11 0,-4-3 6 0,-1-7-1 15,1-3-5-15,-1-3 3 16,3-3-3-16,0-5 3 0,0-4-9 0,3-2 4 0,3-3-70 0,-2 1-69 16,4-2-106-16,-1 3-101 15,4-2-107-15,0-3-115 0,0-6-121 0,0-1-174 0</inkml:trace>
  <inkml:trace contextRef="#ctx0" brushRef="#br0" timeOffset="117457.69">6031 17092 794 0,'0'0'27'0,"0"0"20"15,0 0 12-15,0 0 10 16,0 0-22-16,0 0-13 0,0 0-4 0,0 0-1 0,0 0 15 15,0 0-8-15,0 0 1 0,0 0-8 16,0 0 0-16,0-11 25 0,0 11 13 0,0-6 4 0,0 6-19 16,0 0 0-16,0 0 2 15,0 0 26-15,0 0 27 0,0 0 5 0,0 15-20 0,0 4 1 16,0 3 3-16,0 3-12 0,-12 6 9 0,12 2-25 0,-11 1-26 16,11 3-16-16,-10-1-19 0,10-2-1 15,-6 0-6-15,6 0-6 0,-8-1 10 0,2-4-2 0,1-2-2 16,0-1 0-16,2-2-2 15,-2-2-64-15,5-6-63 0,0 1-93 0,0-9-105 0,-3 3-85 16,3-6-101-16</inkml:trace>
  <inkml:trace contextRef="#ctx0" brushRef="#br0" timeOffset="119515.74">9820 17320 569 0,'0'0'28'0,"0"0"8"0,0 0-3 0,0 0 8 0,0 0-30 16,9 0 2-16,-9 0 11 15,0 0 5-15,0 0 12 0,0 0 14 0,0 9 7 0,0-9 13 16,0 0 18-16,0 0-25 0,0 0-5 15,0 0-5-15,0 0 9 0,0 10 15 0,0-3 5 0,0 5 1 16,0 3-23-16,0 5-7 0,0 5-2 0,0 5-19 0,0 3-6 16,0 3-12-16,0 1-15 15,0 0-4-15,0-4-5 0,0 1 3 0,0-4-30 0,-11-4-48 16,3-2-88-16,-3-2-82 0,3-3-122 16,0-1-20-16</inkml:trace>
  <inkml:trace contextRef="#ctx0" brushRef="#br0" timeOffset="120125.55">13401 17481 526 0,'8'0'9'0,"1"0"-11"16,1 0 7-16,-1 0-5 0,1 0 4 16,-2 0-10-16,-2 0-3 0,1 0-12 0,-6 0-14 15,1 0-25-15,-2 0-27 0,0 0-23 16</inkml:trace>
  <inkml:trace contextRef="#ctx0" brushRef="#br0" timeOffset="120515.76">13429 17377 743 0,'0'0'33'0,"0"-5"22"15,-8 5 17-15,8-6 25 0,0 2-6 16,0 4-11-16,0-3 6 0,0 0-1 0,0 1-4 0,0-3-7 16,0 1-12-16,0 1-22 15,0 2-6-15,0 0-6 0,0 0-1 0,0 1 9 0,8 0 9 16,-8 0 13-16,0 0 14 0,0 15 13 15,0-2-3-15,0 5 7 0,0 3-5 0,0 7-5 16,0 6-9-16,0 6-16 0,0 1-23 0,-11 5-16 0,0 2-4 0,3 1-9 16,0-1 1-16,0-2 1 15,1-2-9-15,0-4 3 0,1-4 7 0,-1-1-12 0,-2-6-83 16,5-9-95-16,-3-5-127 0,1-4-140 16,1-11-84-16</inkml:trace>
  <inkml:trace contextRef="#ctx0" brushRef="#br0" timeOffset="122453.12">14278 18112 927 0,'0'0'26'0,"0"0"27"0,0 0 22 0,0 0 7 0,0 0 6 15,0 0 9-15,0 14-8 16,-12-2 15-16,12 2 5 0,-11 2-18 0,1 3 22 0,1 4 8 16,-1 3-32-16,-1 3 0 0,0 0-15 15,0 1-7-15,-3 1 7 0,3-1-15 0,-1-2-17 16,3-1-14-16,1-1-17 0,5-5 2 0,-2 0 5 0,2-5-9 16,3 1 4-16,0-2-4 15,0-2-9-15,0 1 2 0,0-2 2 0,0 2 3 0,0 0-2 0,15 0-3 16,-3 1 14-16,-1 6 40 0,-3 0 28 15,1 5 27-15,3 3-8 0,-1 5-13 0,1 2-8 0,-1-4-13 16,-1 0 7-16,-1-9-31 16,2-4-6-16,-2-6-25 0,-3-6-4 0,3-7-1 0,-3 0-14 15,4-14 10-15,1 0 2 0,0-1-9 16,0 1 5-16,2-2-3 0,1 0-12 0,3-1 4 0,-2 1 6 16,2 1-5-16,-1 2 7 0,1 1 7 0,-2 3-12 0,0 2 10 15,-2 1-7-15,-1 1-20 16,-2 5-70-16,-2-7-125 0,-3-9-127 0,-1-16-173 0,-4 0-124 15,0-6 14-15</inkml:trace>
  <inkml:trace contextRef="#ctx0" brushRef="#br0" timeOffset="124313.12">14027 18279 1238 0,'11'-18'19'15,"-1"-4"43"-15,-1 0 27 0,-3 3 39 0,2 8 13 0,-3 11-13 16,2 0-11-16,-1 0-38 0,-2 0-27 16,1 0-35-16,-2 0-13 0,1 0-4 0,-1 0-6 15,-2 0 6-15,-1 0 0 0,0 0-8 16,0 0 14-16,0 0-4 0,0 0 2 0,0 0 7 0,0 0-11 16,0 0 8-16,0 0-14 0,0 0 3 0,0 0 1 0,2 0-21 15,0 0-31-15,1-8-57 0,0-1-40 16,-3 1-35-16,4 1 8 0,-2 1 22 0,-1 1 26 0,-1 3 42 15,0 2 36-15,0 0 31 16,0 0 23-16,0 0 5 0,0 0-1 0,0 0 1 0,0 0-11 16,0 0 1-16,0 0 3 15,0 0-6-15,0 0 10 0,0 0-4 0,0 0 0 0,0 0 11 0,0-9 14 16,10-1 20-16,-10 4 15 0,10-2 11 0,-10-1-4 16,9 0 22-16,-1-1 7 0,0-1 5 15,4 3 25-15,-2-2-21 0,-4 5 6 0,1 1 7 0,-1 4-35 16,2 0-11-16,-5 0-17 15,0 0 7-15,-3 11 16 0,0-11 1 0,0 10-16 0,0-10-24 16,0 10-17-16,0-10-4 0,0 0 15 16,0 0 25-16,0 0 19 0,0 0 32 0,0 0 1 0,0 0-13 15,0 0 15-15,12 0-13 0,-5-10 16 16,1 10-19-16,-8-6-23 0,8 6-16 0,-1 0-25 16,-1 0-3-16,-6 0-12 0,0 0-9 0,6 0-8 0,-3 0-3 0,0 10-1 15,-3 1 8-15,2 3 1 16,-1 2 8-16,1 1 2 0,-2 1 0 0,0 2 9 0,0 2 6 15,0 0 13-15,0-3-13 16,0 2-12-16,-13-2 2 0,1 1-20 0,12-1 15 0,-15-1 3 16,5 0-3-16,0 0 5 0,2 1-7 15,2 0 0-15,-2 2-3 0,8-2-2 0,-5 2 4 16,0-1-4-16,1 2 0 0,2-3-3 0,0 3-2 0,2-2 2 0,-1 1-5 16,-2-2 7-16,-1-1-7 0,2 2 8 15,-2-2-5-15,-2-2-6 0,1-1 6 0,0-1-3 0,0-1-6 16,-2-3 9-16,2-1-1 15,0-2-2-15,1-1 3 0,0-2 0 0,4-1 2 0,0-2-2 16,0-1 2-16,0 0 2 0,0 0-1 16,0 0 7-16,0 0 0 0,0 0-11 0,0 0-5 0,0-8 3 15,0 8-13-15,0-10 11 16,0 3 2-16,0 2 0 0,12-2 5 0,-12 0-10 0,13 1 5 16,-3-2-8-16,1 1 8 0,0-3 3 0,0 2-6 0,2-2 3 15,0-1 0-15,1 1-5 0,3-1 5 16,-1 0 0-16,3 2-2 0,1 0 4 0,-2 1-7 15,-1 2 5-15,1 1-3 0,-1 2 8 16,2 2 3-16,-1 1-5 0,2 0 2 0,-2 0-8 0,2 0 8 16,0 13-10-16,-2-3 8 15,3-10-6-15,-3 14 1 0,0-4 4 0,-1-3 4 0,-2-7-1 0,0 9 3 16,-2-3-11-16,-2-6 8 0,0 0-5 0,0 0-7 16,-3 0 17-16,0 0-26 0,-3 4-42 15,1 7-73-15,2 18-80 0,-3 5-65 0,-1-11-144 0,3-23-93 16,-6 0-111-16,3 15-116 15</inkml:trace>
  <inkml:trace contextRef="#ctx0" brushRef="#br0" timeOffset="125103.11">11046 18111 2221 0,'0'-7'30'0,"0"2"26"0,0 3 3 15,0 2 4-15,0 0-28 0,0 0-26 0,0 0 6 0,0 14 3 16,0-14 60-16,0 12 39 0,0-12 17 15,0 14 22-15,0-2-45 0,0 1-26 0,0 4-17 16,0-1-20-16,0 4-17 0,0 4 10 16,0 0 3-16,-7 3-883 0</inkml:trace>
  <inkml:trace contextRef="#ctx0" brushRef="#br0" timeOffset="127297.71">11131 18122 941 0,'1'-10'15'0,"2"2"21"16,-3-3 7-16,0 3 18 0,0 3-2 15,0-1-9-15,0 0 10 0,0-6 21 0,0-2 4 0,-14 1 18 16,14-2 11-16,-10 0-15 15,2 4 23-15,8 3-2 0,-9 4 13 0,4 4 19 0,5 0-16 16,-6 0 23-16,3 0 7 0,3 0-27 16,0 0-2-16,0 0-44 0,0 0-32 0,0 0-6 0,0-10-20 15,0 0-11-15,0 2-5 0,0 8-7 0,0-7-9 0,0 7 1 16,0 0 1-16,0-6 2 16,0 6 8-16,0 0 7 0,0 0 6 0,0 0 14 0,0 0 21 15,0 16 13-15,0 3-5 0,0 5-7 16,0 6-16-16,0 5-18 0,0 4-8 0,-13 3-6 0,2 4-4 15,1-2-4-15,1-1 0 16,-2 1-3-16,1-3 0 0,-3-1-5 0,1-5 0 0,1-1-3 16,0-3 3-16,2-5 0 0,-1-1 0 15,1-5 3-15,4-6-6 0,-1-2 6 0,2-2-3 0,3-6-3 16,-1-2 28-16,1-2 6 0,1 0-6 0,0-12 0 0,0 1-27 16,0-1-3-16,0-3-6 15,12-2 6-15,0-3 0 0,0 2 3 0,1-1-8 0,1-1 5 16,0 1-1-16,0-2-4 15,2 2 10-15,0 0-5 0,0-1-7 0,1 2 14 0,-1 3-4 0,1 2-1 16,1 2 16-16,2 3-16 16,-1 2 1-16,1 1 9 0,0 2-17 0,0 3 8 0,-2 0 2 15,4 0-10-15,2 0 12 0,-4 0-4 0,4 0-1 0,-2 14-30 16,5-4-51-16,-3 2-42 0,0 2-66 16,-1-2-49-16,-1-1-46 0,-3-11-65 0,2 0-48 0,-2 0-46 15,-5-12-41-15,3-6-5 16</inkml:trace>
  <inkml:trace contextRef="#ctx0" brushRef="#br0" timeOffset="128347.9">7353 17861 2077 0,'-2'0'44'16,"2"0"44"-16,0 0 25 0,0 0 57 0,0 0-15 0,0 0 1 16,0 0-7-16,13 0-36 0,-13 0 2 15,13 0-10-15,-4 0 10 0,-1 0 14 0,-8 0-4 0,7 0 5 16,-7 0 4-16,0 0-22 0,0 0-27 0,0 0-34 0,0 0-25 16,0 0-23-16,-11 0 7 15,11 0 5-15,-12 0 1 0,12 11 37 0,0 0-16 0,-7 4 8 16,7 1-5-16,0 4-14 0,0 0 6 15,0-1-2-15,0 2-1 0,0 1-10 0,0-2-3 0,0 0-2 16,0-2-14-16,0 2 0 16,0-2 0-16,0-1-3 0,0-1 3 0,0 0 0 0,0-2 0 15,0-2-5-15,0-1 15 0,0-1-4 0,0-3 2 0,0 1-8 16,0-2 0-16,0-1-5 0,0-2 13 16,0-1-8-16,0 1-3 0,0-1 11 0,0 1-24 0,14 0-3 15,0 2-18-15,0 1-25 16,2 3-15-16,5 0-8 0,1 2-7 0,2 4-29 0,4 4-10 15,4 5-38-15,1 2-48 16,6 4-20-16,-1-4-61 0,0-8-28 0,6-18-26 0,-4 0-60 0,0 0-44 16,7-21-91-16</inkml:trace>
  <inkml:trace contextRef="#ctx0" brushRef="#br0" timeOffset="129637.76">3828 17685 2018 0,'-4'13'23'0,"1"-5"8"0,0-8 7 0,3 11 20 0,-2-11 2 15,-1 7 29-15,3-7 13 16,-3 6 6-16,0-6 9 0,1 0-4 0,-1 0 6 0,0 0-21 16,1-12-28-16,2 0-14 0,0 1-9 15,0 1 7-15,0 1 10 0,0 1 17 0,0 8-1 0,0-6 0 16,0 6 11-16,0 0-17 0,0 0-15 0,0 0-11 0,0 0-23 16,0 11-15-16,0-1 18 15,0 5-13-15,0-3 20 0,0 2 16 0,0 4 6 0,0 2 4 16,0-1-4-16,0 4-21 0,0-4-26 15,0 0 6-15,0 1-16 0,0-1-3 0,0-2 6 0,0 2 2 16,0 0-7-16,0 0 7 16,0-1-8-16,0 2 1 0,0-2 4 0,0 0-2 0,0-4-5 15,0-1 2-15,0 0 3 0,0-2-5 0,0-2 8 0,-6-3-6 16,1 0-2-16,5-1 5 16,-5 0 5-16,5-4-2 0,0 0-1 0,0 1 1 0,0-1-3 0,0 1 8 15,0 0 0-15,0-2-16 16,15 2 11-16,-1-1-11 0,0-1 2 0,2 0 17 0,0 0-19 15,1 0 8-15,1 0-3 0,2 0 3 16,2-8 11-16,1 8-8 0,2-11 2 0,2 1-13 16,1 3-10-16,4 0-21 0,-4 7-44 15,2-6-53-15,2 6-64 0,-1-6-54 0,3 6-77 0,-3 0-92 16,-1 0-98-16,-4 0-131 0,0 0 16 0</inkml:trace>
  <inkml:trace contextRef="#ctx0" brushRef="#br0" timeOffset="132478.21">4076 14459 343 0,'0'0'1'0,"0"0"13"0,0 0-7 16,0 0 2-16,0 0-5 0,0 0-4 0,0 0 3 0,0 0 6 16,0 0 19-16,0 0 22 0,0 0 14 15,0 0 24-15,0 0-2 0,0 0-17 0,0 0-3 0,0 0-18 16,0 0 6-16,0 0-7 15,0 0 9-15,0 0-6 0,0 0-14 0,0 0-2 0,0 0-9 16,0 0-2-16,0 0-13 0,9 0-5 16,-9 0-9-16,0 0 10 0,0 0-9 0,0-10 3 15,0 10 4-15,0 0-16 0,0-6 14 16,0 6-2-16,0 0-2 0,0 0 4 0,0 0 0 0,0-6-6 16,0 6 8-16,0 0-12 0,0-4 4 0,0 4 4 0,0-5 0 15,0 3-2-15,0-2 6 0,0 0 0 16,0 0-8-16,0 2 6 0,0-1-4 0,0-1 4 15,0 2-2-15,0 0 2 0,-9 2-2 16,9 0-4-16,-8 0-2 0,-2 0 10 0,5 0-8 0,-2 0 10 16,2 0-2-16,-2 0-6 15,3 0 6-15,-3 0-8 0,4 0 8 0,-3 0-8 0,3 0 2 0,0 0-4 16,1 0-5-16,-1 0 7 0,3 0 2 0,0 0 6 0,0 0 0 16,0 0-3-16,0 0-1 15,0 0-1-15,0 0 3 0,0 0-4 0,0 0-4 0,0 0 4 16,0 0-2-16,0 0 10 0,0 0 2 15,0 0-5-15,0 0 11 0,0 0-10 0,0 0 1 0,8 0 30 16,-8 0 8-16,0 0 24 16,0 0 7-16,0 0-21 0,0 0-7 0,0 0-2 0,0 0 6 15,0 0 9-15,6-10-4 0,-6 10-10 0,0 0-10 0,0-7-6 16,0 7 6-16,0-6-10 0,0 6-5 16,0-5-9-16,0 5-13 0,0 0 8 0,0 0-8 15,0 0 4-15,0 0 2 0,0 0-12 16,0 0 10-16,-14 0 0 0,3 0-4 0,-2 0 8 0,2 0-4 15,1 11 0-15,-2-4 2 0,1 1-4 16,-2 1 4-16,2-3-1 0,3 1-5 0,-4-1 8 0,4 1 21 16,1 0 7-16,-1 0 20 15,2-1 21-15,3-1-9 0,3 1-5 0,0-1-7 0,0-1-20 16,0 0-3-16,0 1 4 0,16-4-9 0,-3 2-4 0,2-1 18 16,-2 0 20-16,4-2 30 0,-4 0 32 15,3 0-26-15,-2 0-27 0,2 0-25 0,-5-12-23 0,0 3-14 16,-2 0 0-16,-1-2-2 15,-1 2-5-15,-4 1 0 0,0-4-3 0,-3 3 1 0,0-1-10 16,0 2 17-16,0 1-10 0,0-1 7 16,0 2 10-16,-11 1-16 0,1 1 6 0,-2 1-7 0,4 0-4 15,-2 3 7-15,-2 0 2 0,-1 0 2 0,1 0-5 16,-3 0 3-16,2 10 3 0,-2-10-10 16,3 15 7-16,-1-7 0 0,3 4-3 0,0-1 10 0,3-3-2 15,2 0-2-15,2 1 4 0,3-1-14 16,0-1 7-16,0 1 4 0,0-1-6 0,0 0 14 15,15 0-1-15,-5-1-11 0,3-2 5 16,-1-1-3-16,3-1 17 0,0-1 28 0,-2 1 12 0,1-2-4 16,0 0-22-16,-1 0-17 15,-4 0-13-15,1 0-1 0,-5-12-11 0,1 1 2 0,-1-1 0 0,-5 4 2 16,0-2 10-16,0 1-5 0,0-2 7 0,-16 1-5 0,3 0-2 16,-1 1 0-16,-2 0-5 15,1 2 8-15,0-1-6 0,0 3 8 0,0-1 0 0,1 1-8 16,3 1 3-16,1 2-2 0,3 1-1 15,2 1 6-15,0 0-3 0,5 0 0 0,0 0 0 16,0 16-47-16,0-1-56 0,0 1-101 16,0 1-112-16,11 0-86 0,-11 3-128 0,11-1-90 0</inkml:trace>
  <inkml:trace contextRef="#ctx0" brushRef="#br0" timeOffset="133327.71">3873 15539 1377 0,'5'0'45'16,"-5"0"57"-16,5 0 37 0,-2-10 41 15,-3 10-15-15,0-13-6 0,0 7-22 0,0 6-20 0,0-10 11 16,0 3-39-16,0 7-2 16,0-7-13-16,0 7-42 0,0-5 9 0,-11 3-1 0,11-2-15 15,-11 2 0-15,11 0-13 0,-10-1-10 0,2 3 7 0,0 0 0 16,2 0-6-16,-2 0-1 0,2 0-7 16,1 0 3-16,0 13 4 0,-1-3-8 0,3 1 15 0,3-1-5 15,0 2-6-15,0-2 4 16,0-1-6-16,0 2 8 0,11-3-6 0,-11 0 32 0,14-1 20 15,0-2-1-15,-4-2 7 0,1-3-28 16,-2 0-18-16,1 0-8 0,1 0-6 0,1 0 1 0,-2-17 1 16,0 3 2-16,-1-3-5 15,2 0 10-15,-3-1-7 0,-1-1-3 0,-3-2 17 0,-1 3-3 16,-1 1 12-16,-2 1-4 0,0 5-3 0,0-1-14 0,0 7-2 16,-14-1 21-16,14 3 10 0,-15 3 5 15,0 0-6-15,4 0-13 0,-1 0-15 0,2 0 2 0,0 13 8 16,0 0-15-16,1-2 8 15,3 1 4-15,1 2-7 0,5 1 7 0,0 1-4 0,0-1-6 16,0 1 1-16,0 0-1 16,16-2 8-16,4 0 0 0,-1-2-3 0,-1-2-2 0,5-1 13 0,1-3 13 15,1 0 16-15,-2-2 9 16,0-3-7-16,-1-1-24 0,-1 0-12 0,-4 0-8 0,-1 0 2 16,-3-14-7-16,-2-2-7 0,-2 1 7 0,-4-2-5 0,-2 0 0 15,-3-2 17-15,0 2-16 0,0 0-1 16,-13 2 7-16,1 1-31 0,-3-1-48 0,3 4-89 0,-2-2-114 15,0 5-123-15,3-1-114 16,-1 9-106-16,0 0 21 0</inkml:trace>
  <inkml:trace contextRef="#ctx0" brushRef="#br0" timeOffset="135047.71">7717 14474 598 0,'0'-3'8'15,"0"-2"36"-15,6 4 12 0,-1-2 32 0,-5 0 17 0,0 2 0 16,0-1 8-16,0 0 4 0,0 0 7 0,0-1-16 0,0 0-5 16,0-2 0-16,0 0-26 0,0-3 11 15,0 2-1-15,14 0-24 0,-3 1-3 0,-11-3-30 0,10 2-7 16,-10 0-19-16,0 2 0 15,0-3 0-15,0 1 1 0,0 0 22 0,0 3 1 0,0 0 15 16,-15 0 8-16,1 3-14 0,0 0-13 16,0 0-7-16,1 0-17 0,1 12-5 0,0 0 12 0,4 0 0 15,-2 1-3-15,3 0-2 0,4 2 2 0,3-2-4 0,0 3 20 16,0-3 11-16,0 0-5 16,0-1-2-16,0-1-15 0,17-2-5 0,-4-1-4 0,1-3-2 15,0-4-7-15,1-1 7 0,1 0 2 16,-2 0 4-16,3-10 3 0,0-2-11 0,-2-1 6 0,0-2-6 15,-3-2-3-15,-1-1 9 16,-2 0-4-16,-1 0 6 0,-2-1-10 0,-4 1-3 0,-2 3-2 16,0 2 4-16,0 3 14 15,0-1-9-15,0 5 4 0,-16 4 2 0,2 2-10 0,1 0 6 0,1 0 4 16,-1 0-8-16,2 0 8 0,-3 14 1 0,1-4-3 0,1 2-4 16,-1 0-1-16,2 1 6 15,1 0-3-15,2 2 6 0,0 0-1 0,5 0-3 0,-1 0-2 16,4-1 0-16,0-1 2 0,0 0 0 15,0-1 3-15,15-2-3 0,-2-3 0 0,1 1 0 16,-1-1-2-16,1-3 5 0,2-2-5 16,-1-2-5-16,0 0 3 0,-1 0-2 0,0-10-3 0,-2-2 11 15,0 2-2-15,-4-3 1 0,-1 1 3 0,0-3-6 0,-4 0-4 16,-3 1 0-16,0-1-3 0,0 3 0 16,0 2-21-16,0 1-61 0,0 1-49 0,-14 4-86 0,1 4-85 15,-2 0-116-15,4 14-46 16</inkml:trace>
  <inkml:trace contextRef="#ctx0" brushRef="#br0" timeOffset="135957.94">7644 15468 882 0,'0'3'28'16,"0"-3"32"-16,0 0 21 0,0 0 35 0,0 0 17 0,0-10-8 16,-11-2 16-16,11 0-6 0,0 0-11 15,-10-1 7-15,10 2-18 0,0 1-5 0,-9 2-8 0,0 8-13 16,-1 0 29-16,-1 0-7 0,0 0-34 0,-5 0-14 0,4 0-48 16,-4 0-13-16,0 10-4 15,0 1 1-15,3-1-1 0,2 1 2 0,0 0 9 0,3-2-10 16,2 3 6-16,4-6 6 0,2 6-14 15,0-4 10-15,0-4-5 0,0 2-7 0,0-1 11 0,15-1-2 16,0-2 1-16,-2-1-1 16,1-1-4-16,1 0-3 0,0 0 5 0,1 0-4 0,0 0-1 15,-2 0 3-15,2-12-5 0,-2 3-2 0,0 0 11 0,-4 0-4 16,0 0 6-16,-2-3-4 0,-1 2-4 16,-4-2 1-16,-1 0-1 0,-2 5 13 0,0-1-15 0,0 3 13 15,0 0-3-15,0 2-8 16,-14 3 10-16,4 0-8 0,10 0-3 0,-14 0 5 0,0 0 3 15,4 13-3-15,0-1 2 0,2 0 3 16,1-1-3-16,7-1 0 0,-6 1-2 0,6-1 2 0,0 1-2 16,0-1 39-16,0-2 27 15,0 1 5-15,14-1 30 0,2-1-21 0,-5-1-5 0,3-3-9 16,-1 2-11-16,-2-5-8 0,3 0-18 0,-3 0-2 0,0 0-18 16,-3 0-4-16,2 0 2 0,-5-10-9 15,-1-1 0-15,-2-1-5 0,-2-1-15 0,0-2-40 0,0 1-74 16,0 1-114-16,0 2-124 15,0-4-109-15,-13 8-125 0,13-3 14 0</inkml:trace>
  <inkml:trace contextRef="#ctx0" brushRef="#br0" timeOffset="137407.76">11198 14379 1184 0,'13'-5'11'0,"4"2"6"0,-4 0 12 16,0 3 12-16,3 0 11 15,-2 0 5-15,2 0 4 0,-4 0-12 0,4 0-25 0,-1 0-16 16,-2 0-4-16,0 10-8 0,1-10 0 0,-3 8 2 0,-4-8-4 16,1 5 1-16,-1-5-3 0,-3 5 8 15,-1-2 0-15,-3-3 0 0,0 4 4 0,0-4-6 16,0 0-5-16,0 0 5 0,0 2 0 15,0-2 8-15,0 0-2 0,-10 0-4 0,10 0 8 0,0 0-10 16,0 0 16-16,0 0 20 0,0 0 18 16,0 0 23-16,0 0 9 0,0 0 2 0,0 0-18 0,0 0-12 15,0 0-14-15,0 0-15 0,0 0-10 0,0 0 0 0,0 0-9 16,0 0 1-16,0 0 8 16,0 0 0-16,0-10-4 0,-14 1-9 0,5 0-4 0,1 0 4 15,0 5 28-15,0 4 33 0,0 0 10 16,0 0-3-16,-3 0-26 0,3 0-35 0,0 16-7 0,-1 3-8 15,3 0 2-15,-1 4 2 16,4 1 0-16,-2 0 4 0,4 1 0 0,-1-2 32 0,2-2 30 16,0-3 19-16,0-1 5 0,0-2-15 15,0-7-37-15,0 2-26 0,14-4-10 0,-1-6 1 0,1 0-10 16,2 0 2-16,-2-12-4 0,2 0 0 0,1-5 4 0,2-1 7 16,-1-3 5-16,-1-3-11 15,-2-2-15-15,0 0-1 0,0-2-12 0,-3 2 5 0,-4 1 20 16,0 5 1-16,-5 2 6 0,1 5 0 15,-4 3-7-15,0 3 5 0,0 4 2 0,0 3 2 0,0 0 0 16,-15 0 0-16,3 0 3 16,0 0-5-16,-2 15 2 0,-2-4 5 0,0 1-12 0,-4 1 8 15,1 0-1-15,1 1-4 0,1 0 8 16,3 1-13-16,2-3 7 0,0 1-4 0,4-5 4 0,5 3 2 16,-1-1-2-16,4-1-2 0,0-3 4 0,0 0 7 0,18-3-7 15,-2 0 1-15,0-3-1 16,4 0-5-16,-2 0-3 0,3-12 10 0,-1 1-6 0,-1-2-2 15,0 0 8-15,-3-2-8 0,1 1 4 16,-4-1 0-16,1-1 0 0,-3 2 7 0,-3 1-12 0,1 3 7 16,-4 0-4-16,-2 3-5 15,-3 2 9-15,0 2 3 0,0 3-5 0,0 0 2 0,-17 0 0 16,4 0-8-16,-1 0-55 0,-2 0-92 0,2 15-115 0,0-3-113 16,-2 2-108-16,4 1-45 0</inkml:trace>
  <inkml:trace contextRef="#ctx0" brushRef="#br0" timeOffset="138388.12">11416 15473 1299 0,'0'-7'47'0,"0"0"12"0,0 2-2 0,0-2 12 16,0 0-35-16,0 2-10 15,0-3-2-15,0 2-12 0,0 1-16 0,0 3 36 0,0 0 31 16,0 2 30-16,0 0 26 0,0 0-11 0,0 0-7 0,0 0-27 16,-15 15-14-16,0-5-34 0,2 2-16 15,-2-3-3-15,0-1-5 0,3 1 10 0,-2 0-5 0,5 3-3 16,1 0 0-16,1 0-2 15,7 2 0-15,0 2 6 0,0-1 7 0,0 0 26 0,0-4 7 16,0 2 9-16,0-5-4 0,0 1 2 16,0-1-11-16,0-6 1 0,0 0-5 0,13-2-27 15,1 0-2-15,0 0-4 0,2-10-3 0,-2-1 0 0,1-2-2 0,2 0-5 16,-4-3 1-16,1 0-8 16,-6-1 12-16,4 1-2 0,-7 1 7 0,2-1-1 0,-3 2 3 15,-4 0-4-15,0 1-12 0,0 0 6 16,0 0-2-16,0 1 5 0,-16 5 12 0,-1-1 10 0,4 3 22 15,-2 5 24-15,2 0-1 16,-3 0-5-16,0 0-20 0,2 13-31 0,1-2 3 0,1 3-9 16,2 1-3-16,4 2 5 0,1 1-2 15,2 1 37-15,3-1 15 0,0 3 6 0,0 0 18 0,0-2-26 16,0-1-6-16,0-1-11 0,0-3-11 0,16-3-20 0,1 0 0 16,-2-3 0-16,3-3-7 15,0-1 8-15,2-4-3 0,-1 0-5 0,1 0-5 0,2 0 2 16,-2-13-4-16,-1-2 5 15,0 3 2-15,-1-2 0 0,-1-3 5 0,-3-2-8 0,0 0 1 16,-4-1-8-16,-2-1 3 0,1-3 2 16,-9 1 5-16,0 2 0 0,0 3 0 0,0 0 0 0,0 3-3 15,-14 2 3-15,1 2 0 0,-1 5-5 0,0 6 8 0,-2 0-1 16,5 0-2-16,-3 0 10 0,1 18-7 16,2 2 4-16,1-3-2 0,0 3-5 0,3 5 4 15,2-4-11-15,5 4 5 0,0-3 26 16,0 0-2-16,0-1 7 0,0-4-2 0,0 0-22 0,13-3-10 15,-2-3 10-15,0-1-5 0,0-4 0 16,0-2-5-16,2 0 0 0,-2-3-7 0,3-1-10 0,-2 0-31 16,1 0-55-16,-3-11-31 15,0 0-64-15,0 1-67 0,-1-3-69 0,-1 1-101 0,-2 2-89 16,1-1-35-16</inkml:trace>
  <inkml:trace contextRef="#ctx0" brushRef="#br0" timeOffset="140167.93">15379 14537 505 0,'6'0'12'0,"-6"-9"20"15,3 9 5-15,-3-10 25 16,0 3 10-16,0 7 9 0,0-10 27 0,0 5 4 0,0 5-10 16,0-7 9-16,11 1-6 0,-11-1-19 15,10 3-8-15,-10-2-34 0,12 2-14 0,-12 0 2 0,0-2 4 16,0 0 7-16,0 1-11 0,0 1-8 0,0-3-7 0,0 3-19 16,0-1 4-16,0 0-2 15,0 1-4-15,0 0 8 0,0 0-10 0,0 1 2 0,0-1-2 16,0 2 4-16,0-2 2 0,0 4-2 15,0 0 12-15,-12 0-6 0,4 0 2 0,0 11-2 0,2 1 10 16,-2 0 7-16,0 1 1 16,3 1 15-16,0-1 5 0,5 4 10 0,0-4 11 0,0 0-1 15,0-1 6-15,0 0-10 0,0-1-13 0,0-3-8 0,15-1-29 16,-3-2-4-16,3-1-6 16,0-1-6-16,0-3 14 0,2 0-4 0,-3 0 5 0,2 0 3 0,-3 0-10 15,1 0 3-15,-5-13-3 16,-1 2 4-16,-3 1 2 0,0-3-6 0,-5 1 0 0,0-4-4 15,0-2-5-15,0 1 9 0,0-3 7 16,0 0-5-16,-16 1 2 0,0 1 0 0,2 0-8 0,0 5 0 16,1 1-3-16,-1 4 7 15,0 1 3-15,-1 7-1 0,3 0 0 0,1 0-9 0,1 13 3 16,-2 3 0-16,2 4 0 0,4 7 4 0,-5 4 6 0,4 1 5 16,3 5 2-16,-4 1-5 0,4-1-5 15,-2 1 5-15,3-5 30 0,3 0 3 0,0-6 14 0,0-2 29 16,0-6-32-16,0-5-3 15,14-4-20-15,-1-10-29 0,-1 0 4 0,3 0 6 0,-1-11 10 16,3-6-18-16,1-1-4 0,-2-4-1 16,1-3 1-16,-1-3 0 0,-1 0 7 0,-5-1-10 0,1 2 3 15,-5-3-1-15,1 7-6 16,-4-2 7-16,0 6-1 0,-1 1 6 0,-1 3-5 0,1 2 6 16,-2 6-1-16,0 0-1 0,0 4 3 0,0 3-5 0,0 0 0 15,-18 0-9-15,3 0 6 0,0 0 8 16,-2 12-3-16,0 1 2 0,2-3-1 0,-3 2-13 0,3-1 6 15,-2 3 9-15,6 0-12 16,0 3 5-16,0-2 8 0,4 3-29 0,3 1 30 0,4 1 0 16,0-2-9-16,0-1 29 0,0-1-27 15,16-2-7-15,-1-1 5 0,1-5 2 0,0 0 9 0,-2-4-2 16,3-1-9-16,-4-3 4 0,1 0-2 0,-6 0-23 0,0-12-42 16,0 2-79-16,-3 0-85 15,0 1-73-15,-5 2-93 0,0 7-83 0,0-7 19 0</inkml:trace>
  <inkml:trace contextRef="#ctx0" brushRef="#br0" timeOffset="141087.71">15319 15532 1130 0,'8'0'17'16,"-4"0"14"-16,1 0 1 0,0 0 18 15,-2 0-11-15,4 0-12 0,0 0-7 0,0 0-24 0,-3 0-2 16,-2 0 0-16,-2 0 2 15,0 0 8-15,0 0-2 0,0 0-2 0,0 0 6 0,-11 0 2 16,11 0 25-16,-16 0 9 0,5 0-3 16,1 0 2-16,1 7-23 0,9 0-10 0,-8 1 14 0,8-1-8 15,-6 3-6-15,6 1 6 0,0-2-18 0,0 2 12 0,0-1-6 16,0 3 0-16,0-2 12 16,14 1 10-16,-1-4 31 0,-4 1 6 0,1 0-6 0,1-2-14 15,-2-4-33-15,1-3-8 16,-1 0 4-16,-3 0-12 0,2 0 10 0,-1-10-6 0,-2-2-3 15,2-1 5-15,-4-3 0 0,-1-1 2 16,-2 0 0-16,0-1 0 0,0-2 0 0,0 2 5 0,0-1-1 16,-14 1-8-16,4 2 4 15,10 5-2-15,-14-2-7 0,0 5 17 0,4 2 23 0,-4 3 15 0,2 3 19 16,-2 0 0-16,-1 0-21 0,2 0-17 0,-1 13-12 0,1 4-8 16,0-5-5-16,1 3-2 15,4 0-5-15,-1 1 1 0,1 3 6 0,3-1 13 0,0-2 41 16,4 0 22-16,1-1-3 15,0-3-1-15,0-4-43 0,0 0-18 0,0-3-4 0,14-5-9 0,3 0 0 16,-2 0 0-16,0 0-3 16,2-11 10-16,1-1-9 0,-2-3 2 0,3-2-4 0,-2 0-3 15,1-1 3-15,-2 0 4 0,-4-1-3 0,-2 2-1 0,-1 0 11 16,-2 3-14-16,-6-2 16 0,-1 5-7 16,0 0-4-16,0 1 6 0,-17 2-6 0,3-1 4 0,-2 3 2 15,-2 2-4-15,1-2 5 16,1 1-12-16,-1 5 7 0,1 0-2 0,-1 0-54 0,2 0-50 15,3 0-55-15,2 0-80 0,2 15-42 16,2 0-82-16,6-3-94 0</inkml:trace>
  <inkml:trace contextRef="#ctx0" brushRef="#br0" timeOffset="147707.7">16638 17445 823 0,'17'3'5'0,"0"1"-12"0,2-1-21 16,0-2-19-16,-1-1-29 0,-1 0 9 0,1 0-1 0,-3 0 25 16,-2 0 11-16,2 0 9 15,-2 0 28-15,1 0 22 0,2 17 41 0,-2-4 11 0,1 0-5 16,-4 0-24-16,1-2-18 0,-2 1-27 15,-2-2-3-15,3-1-31 0,-3-2-47 0,2-2-44 0,-6-5-71 16</inkml:trace>
  <inkml:trace contextRef="#ctx0" brushRef="#br0" timeOffset="149807.93">16919 17860 1720 0,'0'0'32'16,"0"0"22"-16,0 0 16 0,0 0 13 15,0 0-14-15,0 0-12 0,0 0 8 0,12 0 6 0,-12 0 4 16,0 0 14-16,0 0 6 0,0 0 36 0,0 0 27 0,0-12-10 16,13 1-12-16,0 0-31 15,-1-3-34-15,1 1-4 0,3 0-14 0,0 1-12 0,3 1-20 16,1 4-4-16,1-1-7 0,-1 5 12 15,6 3 14-15,-3 0-6 0,1 0-1 0,3 0-22 0,0-4-9 16,1 0 4-16,1 4-4 16,1-1 4-16,1-2 1 0,1 0-1 0,1 2 6 0,2-2-8 15,2 2 0-15,3 1 14 0,2 0 36 0,2 0 7 0,-1 0 2 16,4 0-11-16,0 0-33 0,1 11-8 16,-2-11 3-16,1 0 1 0,-1 9 1 0,3-9-6 15,-1 0-4-15,-1 0 1 0,-1 0-3 16,-1 0-3-16,-2-9 6 0,3 9-6 0,-3-13 8 0,-2 4-5 15,3 1-5-15,-3 8 8 0,-1-7-6 16,2 2 13-16,3 5-10 0,-3-6 0 0,0 3-5 16,1-1 8-16,-3 0 2 0,2 0-8 15,-3 1-2-15,-1 0 5 0,1-2-7 0,-1-1 4 0,-1 0 8 16,-2-1-7-16,2-1-1 0,0 0 6 0,-1-1 2 0,1 1-5 16,1-1 15-16,3 3-15 0,-2-2-16 15,4 2 14-15,4 0-3 0,-1 3 2 0,5-1 14 0,2 2-9 16,-2 0-9-16,3 2 14 15,0 0-4-15,-1 0-11 0,1 0 13 0,-2 0-7 0,0 0 2 16,-1 0-6-16,3 0 4 0,-2 0-1 16,2 0 3-16,-3 0 16 0,1 0-16 0,0 0-5 0,-3 0 2 15,1 0-2-15,4-10 5 0,-3 1-2 0,3 2 2 0,-3 0 2 16,2-1 6-16,2 2-6 16,2 0-7-16,0 0 3 0,1 1-6 0,1 0 6 0,1 2 2 15,-3 0 0-15,5 0 0 16,-2 0 12-16,0 1-14 0,3 0-1 0,-3 0 6 0,0-2-11 15,2 1 8-15,-2 0 0 0,2-1 0 16,-2 1 3-16,-2-2-1 0,-1 0-2 0,2 0 0 0,-6-2 3 16,1 0 2-16,-2 0-13 0,0-1 3 15,-1-2 2-15,-2 3 1 0,2-2 2 0,-2 2 0 0,1 0-8 16,2 1 6-16,1-2 7 0,-1 2-10 0,-2 4 12 16,3-3-2-16,-1 2-2 0,1 2 0 15,-3 0-8-15,0 1 7 0,1 0-7 0,-4 0 8 0,4 0-6 16,-4 0-2-16,2 0 8 0,-3 0-1 15,0 0-2-15,-2 0 3 0,0 0-1 0,-1 0-2 16,3 0 0-16,-5 0-5 0,4 0 0 16,-3 0 10-16,-1 0 0 0,3 0-5 0,-2 0 0 0,1 0 3 15,-1-5-6-15,-1 5 6 0,0 0 2 0,2 0-18 0,1 0 11 16,0 0-9-16,-2 0 6 0,0 0 10 16,-1 0 0-16,0 0 1 0,2 0-1 0,0 6-13 0,-2-6 8 15,0 0 0-15,0 6-3 16,0-6 9-16,1 4-14 0,-2-4 10 0,2 3-7 0,-6-3 10 15,3 0-2-15,-2 0 2 0,1 3-13 16,0-1 6-16,3 1 2 0,-3-1-3 0,5 0 14 0,1 1-14 16,2 3 8-16,2-2-7 15,5 3-4-15,1 1 4 0,2-2-1 0,3 2 3 0,3 0 6 16,1 2-12-16,-3 1 6 0,2-1 3 0,-1 1-8 0,-1 0 7 16,0-3-4-16,-3 3-6 0,2-2 10 15,-7-1-4-15,7 0-1 0,-4-2 8 0,0 1 1 16,-1-2-11-16,5-2 7 0,-1 1-7 15,5-2 20-15,1 2 0 0,2 0 5 0,2-2-7 0,1 2-20 16,3 2 12-16,2-2-13 16,-1 2 8-16,-2 1 3 0,1 0 2 0,1 0-10 0,-3 2 10 15,-1-1-5-15,-1 0-3 0,-3-1-2 0,-5 1 3 0,2-1-1 16,-4 0 6-16,-1-1 4 0,-3 0-9 16,-2-2 4-16,2-1 1 0,-5 1 2 0,3 0-3 0,2-3-4 15,-2 2-3-15,1 0 2 16,3 2 3-16,4 0 5 0,0 0-7 0,4 1 4 0,2 2-2 15,1 0-5-15,0 1 10 0,0-1-7 16,-2 0 9-16,0-2-12 0,-4 1 10 0,-1-1-7 0,-1-1-8 16,-2-1 20-16,-3-3-25 15,-2 2 17-15,-2-1-2 0,-4-2 0 0,1 0 5 0,0 0-10 16,0 0 10-16,-4 0-5 0,2 0 8 0,1 0-13 0,1 0-3 16,0 0 1-16,3 0 2 0,4 0 12 15,1 0-9-15,5 0 2 0,2 0-3 0,1 0 6 0,2 0-8 16,4 0 2-16,-2 8 3 15,-1-8-10-15,-1 0 18 0,-3 0-11 0,0 0-7 0,-4 0 13 16,-1 0-6-16,-2 0-2 16,-2 0 2-16,-3 0 1 0,0 0-6 0,0-8-37 0,0-1-54 0,1 1-21 15,0 0 9-15,4 2 38 0,2 1 51 0,1 5 22 16,4 0-7-16,-1 0 17 0,8 0-3 16,-6 0-7-16,-2 13 12 0,0 1-19 0,-3 2 9 0,-3-2-5 15,-2-1-6-15,-6 0 14 16,-4-1-8-16,2-1 11 0,-5-11-8 0,1 0 2 0,0 7 0 0,-1-7-4 15,0 6 2-15,-1-1-10 16,2 1 8-16,2 1 0 0,1 3 4 0,-1 1 1 0,2 0-8 16,1 0 12-16,2 1-7 0,-2-2 0 15,-1 1 0-15,0-1-7 0,-2 0 4 0,1-2 3 0,-3 0 0 16,3-1 3-16,-1 3-1 0,1-3 8 0,2-1-5 0,-2-2-3 16,2-1-7-16,-2-2 0 15,2-1 7-15,-5 0-2 0,2 0 5 0,-5 0-2 0,-2 0 4 16,-1 0-2-16,0 0-3 0,0 0-12 15,1 0 8-15,-3 0 2 0,2 0 10 0,0 0-1 16,-1 0-13-16,3 0 6 0,-1 0-2 16,2 0 0-16,-3 0 7 0,0 0-2 0,0 0-5 0,-4 0 10 15,1 10-6-15,1-2-4 0,-1-1 3 0,-4-7-8 0,1 7 5 16,-3-7 2-16,-1 0-4 0,-4 0 12 16,0 0-8-16,-4 0-2 0,-3 0 5 0,-2 0-3 0,-2 0-2 15,-2-10 0-15,1 10 3 16,0 0-5-16,-5-5 9 0,3 5-7 0,-2-5-3 0,-2 5-9 15,2-4 5-15,-4 4 14 0,4-2-7 16,-2 2 3-16,-2 0-6 0,-1-5-14 0,0 3 7 0,0-3 10 16,0 0-9-16,0 0 16 15,0 0-4-15,0-2-1 0,-12-1 0 0,12 1-11 0,-11 0 14 16,3-1-3-16,8 1-7 0,-12 0 3 0,5-1-6 0,2 2-1 16,-1 1 16-16,6 1-2 15,-5-1-10-15,1 2 10 0,1 0-3 0,1 2-2 0,0-3 5 16,2 3 0-16,0 0-8 0,0-1 11 15,0 2-8-15,0 0 0 0,0 0 4 0,0 0-4 0,0 0 3 16,0 0-15-16,0 0 14 0,0 0-6 16,0 0 4-16,0 0 2 0,11 0-7 0,-11 0 8 0,8 0-8 15,-8 0 3-15,6 0-42 16,-6 0-16-16,5 0-20 0,-1 0-8 0,-4 0 17 0,0 12-3 16,0-12 3-16,0 14-52 0,0-1 6 0,0-5-20 0,0 0-6 15,0-1 12-15,0-7-25 16,0 0-26-16,0 0-21 0,-9 0-25 0,9 0-59 0,0 0-34 0,-8 0-29 15</inkml:trace>
  <inkml:trace contextRef="#ctx0" brushRef="#br0" timeOffset="150117.71">33366 17408 1222 0,'0'15'5'0,"0"-2"7"16,14 1 11-16,-14 1 26 0,13 1 16 0,-13 3 11 0,9 3-5 15,-9 4-15-15,0 2 6 0,0 8 16 16,0 1 18-16,0 4 24 0,0 7-14 0,-13 5-33 0,13 4-18 15,0 1-27-15,-9 2-17 16,9-2-7-16,-10-1-4 0,3-1 5 0,2-6-1 0,-3-3 6 16,0-5-29-16,-3-9-110 15,1-9-73-15,1-3-109 0,-4-1-96 0,2-8-26 0</inkml:trace>
  <inkml:trace contextRef="#ctx0" brushRef="#br0" timeOffset="151977.87">25425 17191 1323 0,'0'-1'7'16,"-6"0"-5"-16,6-1 4 0,0 2 0 0,0-1-6 0,0-1 49 16,0-1 20-16,0 3 29 0,0 0 43 15,0 0-25-15,0 0 4 0,0 0-10 0,0 0-4 0,-14 12 10 16,14 0-6-16,-14 0-12 0,4 2-25 0,2 4 3 0,0 4 0 16,8 5-6-16,-11 4-6 15,5 5-27-15,6 3-24 0,0 8 15 0,0 2 20 0,0 0-6 16,-7 6-3-16,7-3-13 0,-3-6-21 15,-3-3-3-15,0-2-2 0,-2-5-2 0,-5-4-5 0,-1-3-40 16,-1-6-89-16,-2-2-96 16,0-7-132-16,-4-4-109 0,-1 0-104 0,-1-10 45 0</inkml:trace>
  <inkml:trace contextRef="#ctx0" brushRef="#br0" timeOffset="153627.97">21039 17152 905 0,'13'-4'45'0,"-5"3"22"16,-8-1 26-16,9-1 12 0,-4 2-44 0,3 0 7 0,-4-1 9 16,0 0 20-16,1-1 29 0,-4 3-6 0,2 0-16 0,1 0-4 15,-3 0-10-15,2 0 16 0,-3 17 8 16,2 2-4-16,1 5-12 0,-2 3-45 0,-1 5-29 0,5 6-20 15,-3 1-6-15,1 5 7 16,-1 0-5-16,-2 1 4 0,0-2-4 0,1 0 2 0,-1-1 7 16,0-5-61-16,0 1-63 0,0-5-94 15,0-7-115-15,0 1-119 0,0-5-87 0</inkml:trace>
  <inkml:trace contextRef="#ctx0" brushRef="#br0" timeOffset="154737.97">30075 17518 1261 0,'0'-3'19'16,"0"-1"34"-16,0 4 16 0,0 0-3 0,0 0-17 0,0 0-35 16,0 0-6-16,0 0 28 0,0 0 6 15,0 0 6-15,0 18-5 0,0 1 12 0,-17 6-6 0,0 8-1 16,1 6-3-16,-3 8-39 15,-1 4 3-15,-1 6-5 0,-1 3 0 0,4 3 2 0,-3-6 4 16,4-1-3-16,4-6-3 16,2-5-4-16,0-7-8 0,3-9-62 0,2-10-103 0,-4-6-141 15,4-13-172-15</inkml:trace>
  <inkml:trace contextRef="#ctx0" brushRef="#br0" timeOffset="155988.01">19281 18186 1976 0,'0'-22'21'0,"0"6"25"0,16-1 28 0,-5 6 22 15,-11 11-4-15,13 0-12 0,-1 0-21 16,-12 0-8-16,8 13-14 0,-8-13 8 0,0 15 29 0,0-7-7 16,0 3 19-16,0-2 5 0,0 2-33 0,7 0-5 0,-7 5-13 15,4 1-3-15,2 7-2 16,-6 2-4-16,2 4 9 0,-2 4-14 0,0 2-3 0,0 6 1 15,0-1-14-15,0 3-3 0,0-1-2 16,0 0 2-16,0 0-9 0,0-3-3 0,-12-1 2 0,12-3 6 16,-12-2-1-16,4-6 0 15,-1-1 1-15,1-5-3 0,0-2 2 0,3-4-2 0,5-3 5 16,-6-5 0-16,3-3-5 0,3-3 4 0,0-1-1 0,0-1-1 16,0 0 5-16,0 0-7 0,19-9 0 15,-3-1-5-15,4 10 3 0,2-14 0 0,5 4 0 16,2 1-1-16,1 0 5 0,0 0 1 15,1 2-1-15,2 0-2 0,1 0-2 0,1 1-8 0,-4 2 5 16,2 0-14-16,-1 0-63 0,-2-4-88 16,2-8-69-16,-1-13-94 0,3-9-98 0,-1-3-94 15,2-5-61-15</inkml:trace>
  <inkml:trace contextRef="#ctx0" brushRef="#br0" timeOffset="156618.17">22866 17972 591 0,'0'-11'5'0,"0"1"0"0,0 2 2 0,0-1 18 0,0 4 4 0,0 5 13 16,0 0 16-16,0 0 1 0,0 0 28 0,0 0 28 0,0 0-5 16,0 0 5-16,-12 0 7 15,12 0-9-15,0 10 37 0,-11-4-11 0,11 3-36 0,-9 4-23 16,9 7-41-16,-6 4-16 0,1 7-4 15,5 4-8-15,-7 4 20 0,4 1 3 0,0 5 0 16,1-3 2-16,-2 0-33 0,1-1 3 16,1 0 1-16,1-2-5 0,-1-3 4 0,0-3 35 0,1 0 11 15,1-2 17-15,0 0 14 0,0 1-28 16,0-1-16-16,0-2-14 0,0-4-16 0,0-1-7 0,0-6-2 16,0-7-5-16,11-3 1 0,1-8 2 0,1 0 4 0,3-15-4 15,-2 2-1-15,7-1-1 16,1-3-3-16,3 1 9 0,2-2 1 0,2 1-3 0,1 3-3 15,1 0-3-15,4 2 10 16,1 2-4-16,-1 3 0 0,1 2 7 0,1 5-23 0,1-4-64 0,3-6-73 16,-2-5-95-16,1-2-138 15,2 6-121-15,0-3 21 0</inkml:trace>
  <inkml:trace contextRef="#ctx0" brushRef="#br0" timeOffset="157307.97">27550 18170 882 0,'5'-9'7'0,"0"0"10"0,-2 1-6 0,-2 1 2 0,3 7-20 15,-4 0-3-15,0 0 10 0,0 0 29 16,0 0 33-16,0 0 19 0,0 0 22 0,0-11 15 0,0 0 4 15,0 11-12-15,0-11-4 16,0 1-40-16,0 10-19 0,0 0-15 0,0 0-16 0,0 0-7 16,0 14-7-16,0 0 0 0,0 2 0 15,0 2-2-15,0 2 7 0,-12 2-3 0,12 0 4 16,-12 1 25-16,2 1 15 0,10 1 4 0,-9 0 10 0,-2 1 0 0,5 0-22 16,-1 2-8-16,1-2-7 15,1 0 3-15,-3-1 8 0,4-1 23 0,0 1 8 0,1-1-14 16,2-1 4-16,1 1-16 0,0 1-14 15,0 1 6-15,0-2 8 0,0 1 27 0,12 1 13 0,4-2-20 16,-2-4-20-16,2-3-18 16,2-4-23-16,4-6 2 0,4-7-2 0,6 0-9 0,1 0 5 15,7-15-8-15,2-1 10 0,8 1 0 16,0-2 2-16,4 2 2 0,3 0-4 0,-2 1-8 0,1 1-6 16,-3 5 10-16,2-3-62 0,-4 0-53 0,0-7-76 15,-2-6-105-15,-3-5-56 0,-5 5-123 16,0-2-32-16</inkml:trace>
  <inkml:trace contextRef="#ctx0" brushRef="#br0" timeOffset="159887.97">15361 14346 809 0,'10'0'16'0,"-10"0"19"0,11-3 28 0,-11 3 20 15,0 0 1-15,9 0-13 0,1 0-6 16,-3 0 1-16,2 0 4 0,-3 0 16 0,0 0-2 0,-1 10 10 16,-5-10-1-16,0 11 5 15,0-2 5-15,0 1-18 0,0-3-7 0,0 2-6 0,0-4-8 16,0 2-11-16,0-2 1 0,0 0-4 0,0-2-6 0,0 0 13 16,0-2 30-16,0-1-9 15,0 2 7-15,0 1 1 0,0-3-35 0,0 0-13 0,0 0-19 0,0 0-17 16,0 0-9-16,0 0 2 15,0 0-1-15,0-15 1 0,0 5 3 0,0-1-1 0,0 1 10 16,0-2-7-16,0 1-9 0,0-2 16 16,0 1-14-16,-9 1 2 0,9 2 15 0,-8 1-22 0,-1 0 7 15,2 3-4-15,2 3 7 16,0 0 4-16,1 2 10 0,-4 0 1 0,3 0-13 0,-1 0 12 16,1 10-15-16,2 1 3 0,0 1-4 0,-1 2-5 0,0 0 9 15,1 2 4-15,3 0 1 0,0 1-3 16,0 0-2-16,0-2-6 0,0-1 13 0,15 1-5 0,-2-2-2 15,1 0 11-15,2-3-13 16,3-2 2-16,-3-2 0 0,1-1 0 0,-2-3 4 0,-1-2-1 16,0 0-3-16,-2 0-7 0,-2-11-2 15,-2-2 6-15,1 1 1 0,-4-3-1 0,-2 0 15 0,1-2-7 16,-4-1 4-16,0 0-4 0,0 1-17 0,0-1 3 0,0-1-1 16,0 4-6-16,-16 2 14 15,3 3-2-15,3 1-5 0,-2 2 9 0,1 2-3 0,-5 2 10 16,2 2 9-16,-3-1-6 15,-1 2-6-15,1 0 3 0,-1 0-5 0,1 0 5 0,4 18-2 16,-1-1-8-16,5 3 1 0,1-1 4 16,0 6 1-16,6 0-6 0,2 3 6 0,0-2 4 0,0 1-5 15,0-2 0-15,11-3 1 0,0-1 34 16,3-6 12-16,-2-3-14 0,2-3 4 0,2-5-37 0,-2-4-4 16,3 0 12-16,1 0-15 0,-2-10 3 0,-2-3 6 0,2-2-4 15,-4-3 0-15,-1 1-5 16,-1-4-9-16,-2 1 19 0,-1-2 0 0,-2-2-5 0,-2 1 0 15,1-1-3-15,-4 2-4 0,0 2 5 16,0 2-10-16,0 3 8 0,0 3 4 0,-12 5 7 16,0 2 0-16,12 3-5 0,-13 0 3 15,-1 2-10-15,1 0-55 0,-1 0-99 0,-2 0-77 0,-1 11-118 16,4 2-62-16,-4 0-79 0,4 4-42 0</inkml:trace>
  <inkml:trace contextRef="#ctx0" brushRef="#br0" timeOffset="160548.25">15279 15437 1369 0,'0'-4'49'0,"0"-2"37"0,0-1 30 16,10 2 3-16,-10-2-50 0,0 4-36 0,0 2-36 0,0-3-1 15,0 4-2-15,0 0 2 0,0 0 6 16,0 11-4-16,-13 1 6 0,0-2 3 0,1-2-5 0,-1-8-5 15,-1 13 3-15,3-5-2 16,-2-8 2-16,-1 9 3 0,4-9-1 0,0 0 0 0,3 0 2 16,1 0 4-16,6 5-12 15,0-5 2-15,0 7-3 0,0-1 8 0,19 0-3 0,-3 1 0 0,4-1 22 16,2-2 30-16,4-1 15 0,1-3-4 0,-1 0-15 0,0 0-35 16,-4 0-7-16,-2-11 1 15,-2 0-9-15,-5-1 4 0,-3-1-9 0,-5 3 5 0,-5-7 2 16,0 3 2-16,0-5 5 15,-17-2 27-15,-1 3 11 0,1 1 6 0,-3-1 3 0,-1 5-33 16,0 3-6-16,-2 3 9 0,0 2 7 16,1 5 4-16,4 0-11 0,0 0-17 0,-1 19 0 0,5-1-9 15,1 2-1-15,5-2 5 0,2 4-4 16,3-4-2-16,3 4 12 0,0-4-12 0,0-1 2 16,0-4 9-16,0-1-57 0,0 0-72 0,9-1-95 0,-9-1-98 0,0-2-48 15,11-4-71-15,-11-2 35 16</inkml:trace>
  <inkml:trace contextRef="#ctx0" brushRef="#br0" timeOffset="161568.01">11323 15585 1346 0,'11'2'45'0,"2"1"53"0,1-2 49 15,-2-1 40-15,1 0-3 16,-3 0-11-16,1 0-27 0,-2 0 33 0,0-9-7 0,-3 9-32 16,2-11 1-16,-2 2-72 0,0 3-36 0,-1-1-17 0,0 1-16 15,1 0 0-15,-4-2-7 0,-2 1 12 16,0 0-10-16,0 0 3 0,-13 1 4 0,0-3 2 0,-4 2 1 15,-2 1-5-15,2 1-2 16,-2 1-21-16,3 4-10 0,0-3-13 0,2 3-17 0,1 0-1 16,5 0 7-16,0 0 19 0,8 16 18 15,0-2 17-15,0-2 6 0,0 2-8 0,0-1 5 0,0 4-7 16,18-3 0-16,-1 1 7 0,2-1 0 0,-3 0 0 0,4-2 0 16,-2-2 2-16,1-4-4 15,1 0 5-15,-4-3-1 0,3-3 0 0,-4 0 1 0,-1 0-1 16,-2-12-7-16,-2-1 3 15,-1-2 2-15,-4-2 2 0,-2 3 0 0,-1-2-11 0,-2 1 9 0,0-2 2 16,0 4-4-16,0 3 14 16,-17 2-15-16,2 0-1 0,1 2 13 0,1 2-16 0,-3 3 12 15,1-5-1-15,0 6-13 0,3 0 14 16,1 0-8-16,-2 0 1 0,5 0 7 0,2 0-5 0,-1 13 6 16,6-1-6-16,-2-2 3 0,3 2-3 0,0-3-12 15,0 3 8-15,0-3 4 0,0-1-5 16,11-1-94-16,-11-1-106 0,14 0-134 0,-5-1-152 0,0-5-85 15</inkml:trace>
  <inkml:trace contextRef="#ctx0" brushRef="#br0" timeOffset="162097.97">11416 14352 905 0,'12'0'37'0,"3"0"17"0,-7 0 18 16,0 0 19-16,2-13-30 0,-1 2 3 15,-4 2-2-15,-2-1 5 0,0 1 4 0,-3 0-20 0,0 1-5 16,0-3 0-16,0 5 9 0,0-1 26 0,-14 3-1 0,0 4-3 16,1 0-13-16,1 0-24 15,-1 0-11-15,-3 16-18 0,3-1-5 0,-2-1-2 0,2 2 2 16,0 1-10-16,3 1 4 15,1 1 0-15,3 1 11 0,1 1-1 0,5-4-14 0,0 3 4 0,0-3-10 16,0 0 10-16,11-3 4 16,2-2-2-16,0-4-8 0,1-1 12 0,0-2-2 0,2-5-8 15,0 0 19-15,-2 0 21 0,3 0 9 16,-2-14 2-16,0-1-13 0,-2 0-27 0,0-3 16 16,-2 0 19-16,-1-2 5 0,0 1-12 0,-2 0-17 0,-3-3-20 0,0 5-1 15,-5 2 10-15,0 1-2 16,0 4 6-16,0 1-11 0,0 3 0 0,-13 3 0 0,-1 0-3 15,1 2 1-15,-1 0 2 0,-2 1 4 16,-1 0-1-16,1 0-100 0,0 0-139 0,0 0-162 0,-1 13-218 16</inkml:trace>
  <inkml:trace contextRef="#ctx0" brushRef="#br0" timeOffset="163112.71">7769 14446 1039 0,'0'-5'13'0,"9"1"21"0,-9 4 14 0,0-4 44 16,0-1 17-16,0 0 21 16,0-2 21-16,0 0-21 0,0 0-10 0,0-1-16 0,-15-2 3 15,2-1 6-15,1 2-4 0,-3-2-18 16,1 1-19-16,1 3-28 0,-2-2-14 0,0 2 37 0,0-1-58 16,5 5 34-16,-1-1-43 0,0 2-7 0,6 1 5 0,-3-2 2 15,5 2 0-15,-2 1 2 16,2 0 27-16,1 0-24 0,2 0 33 0,0 14-65 0,0 1 32 15,0-1-32-15,0 3 24 0,0-3 1 16,0 4 0-16,12-3 4 0,-12 2-2 0,9 0-2 0,-9-6 2 16,11 1 54-16,-5-2 3 15,2 0 43-15,-1-5-31 0,-1-1-42 0,3-4-17 0,-2 0-15 0,1 0 10 16,4 0-3-16,-2-14-7 0,1 2 10 0,1-4-10 16,-2 1 1-16,-2-3 11 0,0 1-10 15,-4-3-4-15,0 3 3 0,-4 1-5 0,0-1-3 0,0 3 14 16,0 3-4-16,0 2-7 15,-16 3 9-15,2 0-10 0,1 3 10 0,2 1 12 0,-2 2-12 0,1 0 5 16,-1 0-62-16,-1 0-78 16,0 15-71-16,-2-3-79 0,3 4-17 0,-2 4-17 0,-3 3-59 15,4 4-73-15</inkml:trace>
  <inkml:trace contextRef="#ctx0" brushRef="#br0" timeOffset="163832.93">7712 15384 860 0,'0'0'37'0,"0"4"34"0,0-4 26 0,-11 0 18 15,11 0-11-15,-8 0-20 16,8 0-11-16,-11 0-22 0,5 0-28 0,-2 0-13 0,3 0-2 16,0 0-8-16,-1 0 2 0,0 0 2 15,-1 0-12-15,-1 0 12 0,2 0-2 0,0 12 2 0,1-12 0 16,0 9-4-16,1-9 2 0,2 9 0 0,2 0-2 0,0-1-4 16,0-2 8-16,0 2-6 15,0 1 4-15,16-1 4 0,-2-1-12 0,-1 1 8 0,-1-3 24 16,-1-5 37-16,1 0 9 0,0 0 8 15,-2 0-21-15,-2 0-20 0,-1-11 7 0,-2-1-9 0,-5 3 12 16,0-4-1-16,0 3 1 16,0-3-2-16,-14-1-20 0,1 1-12 0,-4-1-8 0,1 2 14 15,-4 1 20-15,0 0 7 0,0 4 4 0,-2 0-13 0,0 1-13 16,1 4 3-16,2 2 8 0,0 0 32 16,3 0 14-16,5 0 11 0,0 0-10 0,3 10-38 0,4 0-14 15,2 1-16-15,2-1-2 16,0 2 2-16,0 1 5 0,11 0 0 0,2 1 0 0,-2-1 7 15,0 0 4-15,5-4 11 0,-2 0 6 16,3-1 8-16,-1-1-7 0,3 0 0 0,-2-1 6 16,1 1 4-16,2 0 6 0,-2-1-17 15,-1 0 2-15,-2 1-29 0,0-2-12 0,-3-5-2 0,0 0-20 0,-2 0 14 16,-2 0-7-16,1-9 0 0,-3 9 3 0,-1-13-6 16,0 1 3-16,-2 3 10 0,0-1-15 15,-3-2 3-15,0 2-1 0,0-2-16 0,0 2-39 0,0-5-64 16,0 7-81-16,-13-3-103 0,4 2-87 15,-2 2-111-15,-2 7-151 0,-1 0 86 0</inkml:trace>
  <inkml:trace contextRef="#ctx0" brushRef="#br1" timeOffset="170941.21">4069 14079 905 0,'-4'12'20'0,"-3"-12"21"0,5 0 18 0,-1 0 14 16,-1 0-4-16,2 0-10 16,1 0-19-16,1 0-5 0,0 0-2 0,0 0 4 0,0 0 3 15,0 0-19-15,0 0-5 0,0 0-10 16,0 0-4-16,0 0 6 0,0 0 5 0,0 0 17 0,0 0 16 15,0 0 8-15,0 0-6 16,0 0 9-16,0 0 13 0,0 0 4 0,0 0 8 0,0 0-13 16,0 0-18-16,0 0-14 0,0 0-16 0,0 10-10 0,0-10-6 15,0 8-5-15,0-8-3 0,0 0-3 16,0 0-3-16,0 7 16 0,0-7-5 0,0 0-2 0,0 0 4 16,0 0-6-16,0 0 6 15,0 0 0-15,0 0-8 0,0 0 4 0,0 0 2 0,0 0 15 16,0 0 31-16,0 0 12 0,0 0 29 15,-10 0 2-15,10 0-10 0,-6 0-5 0,6 0-5 0,-7 0 15 16,7 0 17-16,0-11 0 0,0 0-9 0,0-4-26 0,0 1-9 16,0 0-2-16,0 0-5 15,0-1 20-15,0 2-6 0,0 0-1 0,0 0-6 0,0 1 10 16,10-1 0-16,-10 0 6 0,0 1-5 16,0-3-17-16,0-1 10 0,0 0 9 0,0-4-3 0,5 2 1 15,-5-2-31-15,0-1-10 16,5-3-6-16,-5-1-7 0,4 1 8 0,-2-2-19 0,2-2 8 15,-2 1-2-15,-2-1-6 0,0-1-2 16,0-1-1-16,0 3-7 0,0-4 8 0,0 2 7 0,0 2-10 16,0 0-8-16,0-1 8 0,0 3-10 0,0 0 15 0,0 3 0 15,0 0-5-15,0 4 8 16,0-1-8-16,0 3 8 0,0-1-13 0,0 5 5 0,10-3-3 16,-10 4 6-16,0 0-3 0,6 0-5 15,-6 2 10-15,0-2-13 0,0 4 6 0,0-4 2 0,0 3-6 16,0 1 4-16,0 1 7 15,0 0-13-15,0 0 8 0,0 1-3 0,0 2-2 0,-10-1 7 16,10 0-7-16,-12 0 13 0,12-1 0 0,-8 0-5 0,8 4-1 16,0-4 6-16,-5 1-13 0,5 2 16 15,0 1-9-15,0 0-18 0,0-1 21 0,0 1-7 0,0 1 7 16,0 0-2-16,0 0 2 16,0-1-7-16,0 0-4 0,0 0 14 0,0 0-16 0,0 0 11 15,0 0-3-15,0-1-5 0,0 1 2 16,0 0 1-16,0 1 2 0,0-1-3 0,0-2 3 0,0 1-8 15,0 0 5-15,0-1 6 16,0-1 2-16,0 1 3 0,0-2-19 0,0 1 19 0,0 0-10 16,0 0-4-16,0 0 22 0,0 0-32 0,0-1 14 0,0 4 7 15,0-2-5-15,0 0 0 0,0-1 3 16,0 2-3-16,0 1-3 0,0-1 16 0,0-1-15 0,10 2 4 16,-10-1-4-16,0 1-3 15,0-1 5-15,0 0 0 0,9-2 5 0,-9 2-5 0,0 0 5 16,6-1-16-16,-6 2 6 0,0-2 13 15,4 0-13-15,-4-1 13 0,0 1-21 0,0-1 5 0,0 0 5 16,0 0-7-16,0-2 12 0,0 0-5 0,-16-1 3 0,6-1 11 16,1 2 0-16,-1-3-25 15,-1 2 17-15,3 2-5 0,2-1-1 0,6 3 13 0,-8-1-18 16,2 0 16-16,1 0-5 0,3 3 2 16,-1-3-2-16,0-2-16 0,1 5 10 0,-1-4 0 0,0 3 11 15,3-2-10-15,-4 0 7 16,2 1-2-16,0 0-9 0,2-1 14 0,0-1-13 0,0 1 5 15,0 0 3-15,0-1-6 0,0-1-5 16,0 0 3-16,0 0 2 0,0-1-2 0,0 0 10 0,0 0-5 16,11-1 3-16,-11 2 2 0,8-3 0 0,0 2-2 0,-3 1-8 15,6 0 7-15,-3 0-2 16,0 0 3-16,4-1 8 0,-2 4-14 0,0-1 0 0,3-2 6 16,0 1 2-16,0 1 6 0,0-1-4 15,-2 0-1-15,4 0-9 0,-2 1 0 0,0 0 11 16,-2-2-11-16,3 1 14 0,-3 1-11 15,0-2 8-15,0 1 3 0,3-1-14 0,1 1 22 0,5-4-16 16,1 1 7-16,4 0-4 0,-1-1 18 0,9 1-14 0,0-1 9 16,2-1 5-16,1 2-21 0,1-1 8 15,-1 0-9-15,1 1 1 0,0-2-6 0,0 3 8 0,-2-2-7 16,-2 0-1-16,-2 3-2 16,1-1 0-16,-2 1 2 0,-3 5-21 0,-4-4-55 0,0 5-101 15,-3 0-85-15,-1 0-83 0,-3 0-65 16,1 0-35-16,-4 0-45 0,-5 12-27 0,-2-3-33 0,-3-9 55 15</inkml:trace>
  <inkml:trace contextRef="#ctx0" brushRef="#br1" timeOffset="171291.23">4776 12316 1632 0,'-2'-5'26'0,"2"0"41"0,0 0 13 16,0 1 29-16,0 0-3 16,0 0-24-16,13 2-8 0,-2 2-12 0,-1 0-14 0,-10 0-7 15,14 0-2-15,-3 0 2 0,0 0 3 16,3 0-2-16,-1 0-1 0,4 0-19 0,-1 0-13 0,3 0-7 15,0 15 3-15,3-1 26 16,2 1 39-16,1 0 16 0,0 1 7 0,-4 0-8 0,1 2-32 16,-1 0-11-16,-4 1-3 0,-4-2-15 0,-5-1-8 0,-2 3-2 15,-6-1-9-15,0 0 4 0,0 0-2 16,-16 1-4-16,0-2-3 0,0 2-7 0,-2-3 4 0,-3 1-55 16,2 0-88-16,-3 1-100 15,3-3-119-15,0-1-69 0,0 2-90 0,3-2-15 0</inkml:trace>
  <inkml:trace contextRef="#ctx0" brushRef="#br1" timeOffset="172641.21">3709 15858 562 0,'4'-7'54'0,"-1"-1"18"15,-1 2 51-15,1 0 31 0,-1 4-45 16,1 2-9-16,-1-2-35 0,-1 2-9 0,3 0-1 0,-1 0 4 16,2 0-2-16,-1 0-20 0,1 0-1 0,-2 0-14 0,0 0-20 15,-1 0 4-15,1 0-8 16,-1 0 4-16,-1 0 0 0,-1-7-4 0,0 7-2 0,2 0 0 16,-1-8 10-16,1 8 2 0,1-6 14 15,0 4 4-15,-3-2 29 0,2 2 16 0,-1-1 11 0,1 1 26 16,-2 2-1-16,0 0 11 15,0 0 2-15,0 0-23 0,0 0-16 0,0 0-19 0,0 0-16 16,0 0-4-16,0 0-6 0,0 0-5 0,0 0-3 0,0 0 1 16,0 0-9-16,0 0-15 15,0 0-5-15,0 0-12 0,0 0 8 0,0 0-5 0,0 0 7 16,0 0-3-16,0 0-8 0,0 0 10 16,0 0-6-16,0 0 6 0,0 0 6 0,0 0-1 0,0 0 1 15,0 9-3-15,0-9 2 0,0 0 0 16,0 4 5-16,0-4-7 0,0 0-5 0,0 0 1 0,0 0-26 15,0 0-23-15,0 0-24 16,0 0-50-16,0 0-14 0,0 0-5 0,0 0-2 0,0 0 21 16,0 0 33-16,0 0 30 0,0 0 28 0,0 0 28 0,0 0 4 15,0 0 10-15,0 0 6 16,0 0 20-16,0-4 21 0,0 4 21 0,0-6 30 0,0 6-10 0,0 0 18 16,0 0-6-16,0 0-15 15,0 0 5-15,0 0-2 0,0 0 25 0,-8 0 10 0,8 12 12 16,0 0-2-16,0-1-31 0,0 4-6 15,0 1-12-15,0 3-17 0,0 2 5 0,0 2-7 0,0 1-10 16,0 0-9-16,0 1-12 0,0 1-15 0,0-1-3 0,0 2-4 16,0-1-6-16,0 1 3 15,0 2 8-15,0-2 10 0,-9 0-2 0,9 1-1 0,0 1-2 16,-8 0-21-16,8-2 4 0,0 0-11 16,0 1 7-16,0-2-1 0,0-1-4 0,0-1 8 0,0 0-12 15,0-1 7-15,0-2 0 16,8-3 5-16,-8 2-15 0,8-4 5 0,-8-1 5 0,7-2-7 15,-7-3 4-15,5 0-4 0,-5-4 4 16,5 0-4-16,-2-1 15 0,-3-3-8 0,3 2-10 0,0-4 7 16,2 0-7-16,3 0 8 0,3 0 4 0,0 0-1 0,5 0-14 15,4 0 5-15,0 0 1 16,3-11-4-16,1 11 17 0,1-10-9 0,-3 10 1 0,2-6 0 16,1 6-16-16,-1-6 18 0,0 6-8 15,-2-4 1-15,0 4 4 0,2 0-10 0,-5 0 14 0,0-3-4 16,-3 1 3-16,1 1 0 15,-1 1-15-15,1 0 13 0,2 0-1 0,0 0-7 0,2 0 8 16,4 0-8-16,-3 0 2 0,2 0 11 0,1 0-13 0,-3 0-8 16,-3 7-51-16,2-7-37 15,-1 0-31-15,-2 0-51 0,1 0-19 0,-5 0-34 0,0 0-60 16,-3 0-59-16,0 0-78 0,-3 0-73 16,-2 0-70-16</inkml:trace>
  <inkml:trace contextRef="#ctx0" brushRef="#br1" timeOffset="172961.25">4387 16437 1520 0,'0'0'29'0,"16"13"42"0,-2-4 20 16,2 2 40-16,-2-5 2 15,2 5 2-15,4 1 7 0,-4 6-21 0,2 1 17 0,-4 3-1 0,0-1 10 16,2 1 5-16,1-2-36 0,-2-5-28 0,2-3-29 16,-3-1-11-16,2 1 2 0,-5 3-9 15,-3-1 4-15,-3 1 6 0,-1 1-5 0,-4 2 6 0,0 1-8 16,0-1-22-16,0-2-10 16,-17 1-4-16,3-2-11 0,-2 1 8 0,3-4-5 0,-1 3-5 15,0-5 3-15,-2 1-3 0,0-3-30 16,1-3-69-16,0 1-67 0,-2-3-96 0,-1-3-80 0,3 0-50 15,2 0-93-15,-3 0-62 0,5 0 28 16</inkml:trace>
  <inkml:trace contextRef="#ctx0" brushRef="#br1" timeOffset="174111.21">7614 14034 1819 0,'0'0'41'0,"0"-12"28"0,0 2 16 0,0 10 14 15,0-13-12-15,0 1 3 0,0-1 10 16,0 3-15-16,0-3-28 0,0-1-31 0,0-2-23 16,0-2 1-16,0-2-2 0,0-1 1 15,0-2 10-15,0 0 10 0,0-3 8 0,0 0 9 0,0 1 3 16,0-5 18-16,0 1 17 15,0 0 2-15,0-1-3 0,0 0-29 0,13-3-22 0,-13-2-5 16,14-1-5-16,-4 0-2 0,0-3-4 0,-2 1-8 0,-1-2-11 0,2 2 11 16,-4-3 3-16,-5 4-3 15,6 2-2-15,-3-1-9 0,1 3 7 0,-3 1-1 0,1 1 3 16,1 3 5-16,-1 2 38 0,1 0 14 16,0 3 42-16,1 6 4 0,0 2-38 0,1 5-24 0,-1 3-28 15,1-1-16-15,4 6-9 16,-4 2 17-16,0 0 0 0,1 0 12 0,-1 0-3 0,-2 0-4 15,2 0-15-15,-4 0 3 0,-1 0 12 16,0 0-8-16,2 0 8 0,-2 0 30 0,0 0 17 0,0 0 11 16,0 8-1-16,0-8-41 0,0 6-31 0,0-6 5 0,11 6 2 15,2-3-2-15,1 1 3 16,2-4-11-16,1 0 3 0,4 0 8 0,0 0 2 0,2 0 0 16,1 0-8-16,-1 0 1 0,1 0 2 15,2-12-3-15,0 3-5 0,1-2 6 0,-2 4-3 0,-2-1 5 16,-1-1 10-16,0 1-10 15,-2 2 3-15,-2-3-6 0,-2 3-74 0,-2 1-78 0,0-1-95 16,-1 6-100-16,1 0-53 0,0 0-55 0,-4 0-40 0,2 0-73 16,1 0 83-16</inkml:trace>
  <inkml:trace contextRef="#ctx0" brushRef="#br1" timeOffset="174381.22">8199 12720 1632 0,'17'0'-3'0,"4"0"-1"0,3 0 10 0,3 0-2 15,1 0 10-15,4 0 23 0,-4 0 4 0,2 0 5 16,-5 14-5-16,-4-2-25 0,0 0 11 15,-6 2 25-15,-3 3 41 0,-6 3 12 0,-6 4-16 0,0 3-27 16,0 4-35-16,0 5-12 0,-15-1-8 0,-2 3 1 0,-2-1-10 16,-3-2 6-16,0 2-8 15,-5-3-95-15,0-4-100 0,-6-1-145 0,0-3-176 0,-2 4 39 16</inkml:trace>
  <inkml:trace contextRef="#ctx0" brushRef="#br1" timeOffset="175251.21">7378 16071 2043 0,'0'0'10'0,"0"0"-4"0,0 0 5 16,0 0-3-16,12 0-8 16,-3 0 26-16,-9-9 21 0,0 9 23 0,0-8 25 0,0 8-6 15,0-6 3-15,0 0 11 0,0 4-9 16,0-2 10-16,0-1-18 0,-9 3-7 0,9 0-1 0,0-1-5 15,-10 2 0-15,10 1-12 16,-6 0 4-16,6 0-10 0,-5 0-4 0,0 13-8 0,2-1-21 16,0 1-10-16,3 1 0 0,0 2-14 0,0 1 4 0,0 2 1 15,0 0 16-15,0-1 36 16,0 4-6-16,0-2 10 0,0 5-21 0,0 0-26 0,0 0 5 16,0 5-9-16,0 1 9 0,0 2 1 15,0 2-8-15,0-1-3 0,0 2-4 0,-10 0-3 0,10-3-3 16,-14-1 19-16,5-2-11 0,1-1-5 15,8-5 15-15,-8-2-8 0,0-2 19 0,3-3 22 0,0-3 5 16,2-1 17-16,3-2-19 0,-3-2-9 0,0-4-13 0,0-1-16 16,3-2 8-16,0 0-6 15,0-2-2-15,0 0-7 0,12 0-12 0,1 0 4 0,1-13-1 16,4 1 3-16,2-2 2 0,2 1-2 16,2 0 3-16,3 1-3 0,0 1-2 0,3 0-9 15,2 3 11-15,-1 1 3 0,4 2-1 16,-2 2 1-16,2-2-14 0,1 5 9 0,-1 0 7 0,-2 0 6 15,-1 0-11-15,0 0-3 0,-2 0-8 16,-2 0 3-16,0 0-10 0,-2 0-54 0,-4 0-41 16,2 0-49-16,-1 0-37 0,-3 0-28 0,2-8-45 0,-2 8-84 15,-2-11-73-15,-1 3-72 0,-3 8-92 16,-1 0 57-16</inkml:trace>
  <inkml:trace contextRef="#ctx0" brushRef="#br1" timeOffset="175541.55">8091 16358 2051 0,'13'0'19'0,"4"16"17"0,3-4 17 0,2 3 24 0,-2-1 1 0,7-2-4 15,-6 2 40-15,1 1-14 16,1 2 33-16,-5-3-4 0,-1 3-30 0,-1 0 14 0,0-2-37 15,-2 1-8-15,0 2-21 0,-2 1-21 16,-2 1-24-16,-2 2 11 0,-3 3-13 0,-2 0 0 0,-3-1 2 16,0 0-14-16,0-2 12 0,0 0 0 0,-16-2 2 15,-1-4 1-15,0 0-25 0,1-4-53 16,-3 1-78-16,1-2-51 0,-4-3-63 0,2 0-32 0,1-1 9 16,-3 0-31-16,0 0 0 15,1 1-15-15,4-3-46 0</inkml:trace>
  <inkml:trace contextRef="#ctx0" brushRef="#br1" timeOffset="176751.44">11296 14111 1292 0,'0'0'-2'0,"0"0"11"0,0 0 16 16,10 0 24-16,0-16 36 0,0 0 15 0,0-1 6 15,1-2 2-15,0 3 3 0,-3-2-1 16,3 0-7-16,-3 0 7 0,-3 0-10 0,1 0-7 0,-1-4-6 15,-2 0-39-15,0-5-24 16,2 2-10-16,-1-2-7 0,1-4 4 0,2 0-7 0,-1-1 28 0,3-1 8 16,-4-1 8-16,5 0 1 0,-1-2-35 0,-1-1-10 0,3-3-4 15,-3 0 2-15,0-1-4 16,0-2 9-16,-2-2 2 0,2 4 5 0,-3 0 4 0,1 4-14 16,-1 6 8-16,0 2 8 0,-1 2 10 15,1 5 2-15,-1 7-9 0,0-1-20 0,1 6-1 0,-2 0-11 16,0 1 9-16,2 0 0 15,-2 3-12-15,2 0 17 0,0 0-12 0,-2 0 5 0,4-2 2 16,-2 2 0-16,-1 0 4 0,0-3 3 0,0 3-9 0,0 0 7 16,-2 0-3-16,2 1 28 15,-1 0 14-15,-1 0-7 0,3 1-4 0,0 2-26 0,0 0-9 0,1 1 2 16,3 1 9-16,-1 0-7 16,0 0 12-16,0 0-14 0,3 0 5 0,-3 0 5 0,3 0-17 15,-2 0 14-15,3 0-5 16,3 0-5-16,-2 0 6 0,6 0-12 0,-1 0 2 0,4 0 2 0,1 0 7 15,4 0 3-15,0 0-5 16,3 0-5-16,2 0 3 0,2-8-3 0,-1 8-2 0,2-9 14 16,-1 3-14-16,-3 6-5 0,-1-4-73 0,-3 4-65 0,-2 0-85 15,-4 0-124-15,-4 0-41 0,-5 0-85 16,0 0-54-16</inkml:trace>
  <inkml:trace contextRef="#ctx0" brushRef="#br1" timeOffset="177041.21">12063 12721 882 0,'21'0'20'0,"3"12"23"0,4-4 44 16,2 3 21-16,3-2 19 0,2 1 20 0,-2 0-10 0,-1-2 34 15,-2 1 1-15,-3 2-17 16,-2 2-19-16,-5 1-57 0,-5 2-34 0,-3 0-28 0,-7 0-15 0,-5 3 40 16,0 0 4-16,0 2 9 0,0 0-9 0,-17 0-40 15,-2 2-4-15,-3 2 3 0,-2-2-1 16,1 4-1-16,-3 2-8 0,1 0-97 0,-1 0-77 0,0 0-108 16,2-1-105-16,-1 0-74 15,2-2 11-15</inkml:trace>
  <inkml:trace contextRef="#ctx0" brushRef="#br1" timeOffset="178001.22">11243 16262 1153 0,'0'-11'17'0,"0"0"4"0,11 1 8 16,-11-2 18-16,0-2 9 0,12 0 20 0,-4-1-3 0,-8-2 2 15,0 1 13-15,5-2 6 16,-5 0 21-16,0 3 7 0,0 3-9 0,0-3 13 0,0 3-8 16,0 2 0-16,-13 3 3 0,13-1-9 0,-14 3 14 0,14-1 5 15,-9 2 1-15,9 3 12 16,0 1-13-16,-7 0-16 0,7 0-10 0,0 12-37 0,0 1-13 16,0 3-26-16,0 3-19 0,0 3 0 15,0 2-2-15,0 2-1 0,0-1-4 0,0-1-6 0,0 0-2 16,0-3 13-16,0 3-11 15,0-2 3-15,0 1 3 0,0 0-1 0,0 0 8 0,0 4-5 0,0-2 0 16,0 2-2-16,0 1-6 0,0 3 6 0,0 0 4 0,0-2-2 16,0-2 5-16,0 0-5 15,0-4-10-15,0-1 5 0,0-2 3 0,0-3-3 0,0-4 0 16,0-1 2-16,0 0-4 16,0-6 7-16,0-1 0 0,0 0-3 0,0-2 3 0,8-1 0 15,-1-2-5-15,0 0-10 0,1 0 10 16,2 0-7-16,2 0 9 0,4 0 3 0,3 0-10 0,4 0 10 15,2 0-7-15,5-10 4 16,5 10-7-16,4-7 3 0,2-1-3 0,1 1 2 0,3 3 8 0,0-2-15 16,2 1 5-16,-1-2-15 0,1 1-85 0,-1 2-91 15,0 0-114-15,0 2-163 0,1-1-96 16,-4 3-150-16,4 0 88 0</inkml:trace>
  <inkml:trace contextRef="#ctx0" brushRef="#br1" timeOffset="178801.22">11603 16400 1520 0,'0'12'34'0,"16"0"32"0,1 0 17 0,-1 1 37 0,3-1 2 15,0 2 7-15,0 1 9 0,2-1-20 16,-4 5-38-16,0-2 12 0,-2 1-7 0,1 1-7 0,-2-4 29 15,0-2-32-15,0-3-6 16,2 0 0-16,-2-2-15 0,2 1-8 0,-3 1 1 0,2-1 7 16,-3 1 13-16,0 2 17 0,-4 1-2 0,-2 1-22 0,1-1-23 15,-5 1-23-15,-2 3-9 0,0-3 2 16,0-1-2-16,-15 4-5 0,0-7-2 0,-2 3 7 0,0-1-5 16,-4-2-5-16,1-2-70 15,0-1-79-15,-4-3-107 0,5 2-98 0,0-1-43 0,1-4-36 16,3 4-23-16,5-3-63 0</inkml:trace>
  <inkml:trace contextRef="#ctx0" brushRef="#br1" timeOffset="180101.44">15181 16052 949 0,'0'0'13'0,"0"9"17"0,0-9 4 0,0 7 2 0,0 1 2 16,0-1-16-16,0 0 1 15,0 0 7-15,0-2-16 0,0 1 11 0,8 1 16 0,-8-3 21 16,0 1 18-16,0 0 5 0,0-3-8 15,0 4-5-15,0 0-1 0,0 2-10 0,0 2 7 0,0 6-23 16,0 2-12-16,0 6-6 0,0 4-10 0,0 2-9 16,0 4-2-16,0 0 3 0,0 2-13 15,0-2 8-15,0 0 0 0,0-4-4 0,0-3 0 0,-11-3-4 16,0-4 8-16,0-2-2 16,5-3 2-16,-2-2 0 0,-2-1-2 0,4-2 2 0,6-2-2 0,-5-1 7 15,5 0-11-15,0 1 8 16,0-4-4-16,0 0-8 0,0-2 6 0,15 2-8 0,0-2 16 15,-2 0-2-15,1-1-4 16,0 0 3-16,0 0-12 0,3-1 11 0,-2 0-1 0,1 0-12 0,3 0 20 16,0 0 31-16,-2 0 4 0,4 0 12 0,-2 0-16 15,3 0-10-15,-2 0 1 0,4 0-6 16,-5 0-3-16,5 0-30 0,-1 0 10 0,4 0 9 0,-1 0 16 16,1 0 3-16,0 0 1 15,1 0-2-15,2 0-22 0,0 0-5 0,-5 12-6 0,2-4 0 16,-6-8 2-16,1 11 0 0,-2-5-4 15,-3-6 6-15,-2 6 2 0,-7-6-11 0,3 0-60 0,-2 0-72 16,0 0-64-16,-1 0-77 0,-2 0-33 0,1 0-79 16,2 0-26-16</inkml:trace>
  <inkml:trace contextRef="#ctx0" brushRef="#br1" timeOffset="180401.47">15901 16446 1488 0,'12'0'-2'0,"-1"15"-2"0,2-3-2 16,1 0 8-16,-3-2 4 15,3-1-10-15,-4 1 14 0,-2 5-8 0,-8-3 11 0,8 3 11 0,-8-1 8 16,0 3 12-16,0 1 5 15,0 0 15-15,0 1 0 0,0 1 8 0,0 1 6 0,0 0-7 16,0 2-16-16,0 4-16 0,0-4-24 0,0 2 0 0,-13 2-2 16,2-5-13-16,-3 1-7 15,-2-2 3-15,0-1-2 0,-3-4 8 0,-4 1 6 0,-4-7-29 16,0 0-83-16,0-4-109 0,-1-1-100 16,-1-3-152-16,0-2 37 0</inkml:trace>
  <inkml:trace contextRef="#ctx0" brushRef="#br1" timeOffset="181451.57">15325 14187 890 0,'0'-11'16'0,"0"1"33"0,0-1 26 16,0-3 26-16,0 0-14 0,0-1-10 0,0-1-14 0,0-2-12 16,10-1 0-16,-10-1-14 0,0-3 11 15,0 4-10-15,0-2-10 0,0-1-6 0,0 1-24 0,0-3-2 16,0 1 14-16,0-4-12 16,-14 0 6-16,6-2 0 0,8-2-10 0,-12 0 10 0,4-2-6 15,1-1 0-15,0 1 2 0,3-3 0 16,0 2-2-16,-1 0 0 0,2-1 0 0,3 1 6 15,0 0 0-15,0 3-8 0,0 0 8 16,0 4-6-16,0 1 2 0,0 0 2 0,0 5-4 0,12 3-6 16,-4 1 10-16,-8 3-4 0,10 1-4 0,-2 2 12 0,0 1-8 15,-3 0 6-15,4 1 2 16,-2 0-4-16,-2 1 0 0,1 3 51 0,0 0 13 0,0-1 24 16,-2 3 7-16,-1 0-33 0,0 3-3 15,2 0-18-15,0 0-8 0,1 0-16 0,0 0 3 0,0 0-5 16,-1 0 2-16,0 0 3 0,2 0-14 15,-4 0-3-15,3 10-3 0,-2-10-2 0,4 7 4 16,1-7 5-16,3 7-9 0,-1-1-4 16,2 1-3-16,4-2 1 0,3 0 8 0,3 0 4 0,1-4-6 15,-1-1 44-15,4 0 15 0,1 0 6 0,1 0-2 0,-1 0-50 16,-2 0-13-16,-2-12 0 16,-1 4 0-16,-2 8 5 0,-4-11-7 0,0 11-5 0,-4-7 7 0,0 7-2 15,-5-7-38-15,0 7-80 16,-2 0-93-16,3 0-82 0,-1 0-46 0,-1 0-30 0,-1 12-39 15,1 2 77-15</inkml:trace>
  <inkml:trace contextRef="#ctx0" brushRef="#br1" timeOffset="181741.21">15728 13049 860 0,'15'-4'3'15,"0"0"-1"-15,5 4 0 0,1 0 26 0,1 0 13 0,-1 0 27 16,1 14 28-16,4-14-12 0,-4 13-11 16,-2-4 14-16,1-9-6 0,-1 8 2 0,0-8-8 15,-5 12-25-15,0-1-11 0,-2-3-7 16,-4 4 19-16,-1 1-12 0,-5-1-11 0,-3 4-3 0,0-1-19 15,0 1-4-15,0 0 4 0,-16 1-8 16,-1 3 6-16,-1 1 3 0,-4-2-7 0,-2 3 2 0,-3 0-41 16,-1-1-80-16,-5-1-90 0,1 2-105 0,1 0-116 15</inkml:trace>
  <inkml:trace contextRef="#ctx0" brushRef="#br1" timeOffset="183781.52">19155 14358 427 0,'0'0'15'0,"0"0"37"0,0 0 5 0,0 0 0 0,0 0-10 15,0 0-36-15,0 0 5 0,0 0 6 16,0 0-2-16,0 0-5 0,0 0-5 0,0 0-8 0,0 0-24 16,6 0-14-16,-6 0-51 15,0 0-39-15,0 0-42 0</inkml:trace>
  <inkml:trace contextRef="#ctx0" brushRef="#br1" timeOffset="184401.21">19083 14348 1299 0,'-1'0'55'0,"1"0"14"0,0 0 40 16,0-9 27-16,0 9-17 0,0-11 21 0,0 3-21 0,0 0-3 15,0 8-7-15,0-8-14 0,0 1-17 16,0 1-12-16,8 1-28 0,-8-4-12 0,0 0 3 0,6-4 2 16,2-2 3-16,0-3-11 0,-8-3 31 0,4-2-11 0,0-2-2 15,-1 0-2-15,0-1-35 16,-1-1 3-16,3 0-12 0,-4 0 8 0,4-1 1 0,-1-1 1 16,1-5 2-16,0 1-9 15,-3-2-5-15,1-3-2 0,2-2-1 0,-2-1 17 0,0-3-9 0,1 2 0 16,-1-1 11-16,2-2-11 15,-1 2 20-15,0 1-13 0,1 4-3 0,0 1-2 0,3 6-11 16,-4 5 17-16,1 2-10 0,2 4 6 0,-3 5 7 0,4 1-16 16,-3 5 7-16,1 1 0 0,-3 1-2 15,2 2 11-15,-1 1-7 0,-1 1-6 0,-2 1 6 0,4 1-4 16,-4 0 9-16,1-1-7 16,-1 2 2-16,1 0 0 0,-2 0-2 0,0 0 5 0,0-1-17 15,0 1 8-15,0 0 8 16,0-1-4-16,0 1-7 0,0 0-2 0,0 0-2 0,0 0 4 15,0 0 9-15,0 0-2 0,-14 0 0 16,3 0 3-16,0 0 1 0,-7 0 1 0,2 0-5 0,-2 0 3 16,-4 0-6-16,1 0 5 0,-5-8 0 0,3 8-4 0,-1-9 9 15,-3 9-14-15,3-8 7 16,-3 8 0-16,1 0 2 0,-1 0 0 0,0 0-2 0,2 0 10 16,-2 0-1-16,0 0 0 0,5 0-6 15,-2 0-10-15,5 0-7 0,0 0 16 0,4 0-4 0,-2 0 11 16,4 0-5-16,3 0 1 0,0 0 2 15,1 0-9-15,1 0-3 0,2-10 7 0,-1 10-4 16,1 0 7-16,1-9-1 0,2 9-8 0,2-7 13 0,-1 7-20 16,0 0 13-16,1 0-11 0,-1-4 2 15,1-1 16-15,1 2-102 0,-2 3-52 0,0-2-83 0,2-2-95 16,0 0-19-16,0 0-66 0,0-2-86 16,0 1 86-16</inkml:trace>
  <inkml:trace contextRef="#ctx0" brushRef="#br1" timeOffset="184681.22">18788 13006 2001 0,'0'0'6'0,"0"0"0"0,0 0-2 16,0 0 5-16,-8 0 21 15,8 0 27-15,0 0 9 0,0 0-6 0,-16 0-13 0,0 12-35 16,1-12-1-16,-5 10 0 0,-3-10-14 15,-3 9 8-15,-2-9 3 0,-2 7-6 0,-2-7-4 0,2 9 0 16,-3-3-2-16,3 1 15 0,3-1-2 0,0 0 0 0,8-1-9 16,0 2-3-16,5-2 3 15,2 0 5-15,4-1 1 0,3 1-8 0,1 2 0 0,4-1-7 16,-3 2 9-16,3-1 4 16,0 3 1-16,0 0-3 0,0-1-6 0,0 2-44 0,18-1-62 15,-1 0-68-15,-1-2-102 0,0 3-90 16,1-3-68-16,2 3 30 0</inkml:trace>
  <inkml:trace contextRef="#ctx0" brushRef="#br1" timeOffset="185691.21">19131 15793 1860 0,'0'-3'35'0,"0"2"21"0,0-1 19 0,0 2 7 0,0 0-35 16,0 0-20-16,0 0 12 0,0 0 22 0,0 0 10 0,0 0 59 16,0 15-11-16,0-5 23 0,0 2-1 15,0 0-43-15,-11 2 2 0,11 2-32 0,-13 3 8 0,5 0 8 16,8 2-15-16,-8 2-9 16,0 2-1-16,8 1-33 0,-6 2 1 0,6 1-17 0,0 1-5 15,0-1 5-15,0 2-10 0,0 0 9 16,0 1-9-16,14-1 10 0,-4 2 42 0,1-2 3 0,-2 1 15 15,1-1 44-15,-2 0-33 16,1-2 4-16,-2-2-24 0,-1-4-48 0,-6-1-3 0,0-4-12 16,0-2 4-16,0-2 4 0,0-5-4 0,0 2 6 0,-19-4 7 15,0 0-9-15,0-1 9 16,0 0 1-16,-5-3-3 0,2-1 3 0,-3-2-6 0,2 0-2 16,-3 0-3-16,1 0 0 0,-2 0-13 15,0-11 11-15,0 11-8 0,-3-8 8 0,4 8 2 0,-4-9-10 16,0 9 20-16,0 0-12 0,0 0 2 15,-1 0 6-15,1 0-22 0,-1 0 19 0,1 9 0 0,4 1-5 16,-1-1-1-16,2-1-4 0,3 1 4 0,4 0-2 0,-1-2 14 16,5 2-9-16,1-4-10 15,4-1 13-15,2-4-6 0,-1 5-2 0,4-3-5 0,1-2 5 16,1 0 5-16,2 0-8 0,0 0-4 16,0 0-43-16,0 0-54 0,12-8-25 0,1-3-46 15,1 0-41-15,4-1-24 0,1 2-42 16,-2-3-72-16,2 1-68 0,0-2-83 0,-5 4-122 0,1 2 93 15</inkml:trace>
  <inkml:trace contextRef="#ctx0" brushRef="#br1" timeOffset="185951.21">18475 16330 2403 0,'-8'18'6'16,"-2"-2"1"-16,4 3 1 15,3 0-3-15,1 2-3 0,2-3 0 0,0 0 1 0,0-1 1 0,0-3-6 16,0 0-1-16,-13-2-1 0,13 1 6 0,-14-2-4 0,5 3 0 16,-2-3 0-16,11 1 4 15,-10-2 3-15,-1 7 3 0,11-7-1 0,-6 2-7 0,6-2 17 16,0 2 12-16,0-6 38 16,0 6-37-16,0-4-16 0,13-1-12 0,-1-1-45 0,2 3 43 0,2-1 2 15,3 0-2-15,-3 0 7 16,6-1-42-16,3-1-59 0,2 0-56 0,3-1-77 0,2 0-52 15,1 0-23-15,2-5-44 0,5 0-70 16</inkml:trace>
  <inkml:trace contextRef="#ctx0" brushRef="#br1" timeOffset="187351.21">22325 13983 562 0,'0'14'3'0,"0"-2"6"0,0-5 29 15,0 1 11-15,0-2 1 0,0-2 8 0,0 1-4 0,0-3-15 16,0 3 3-16,0-4 3 0,-14 1-11 0,14 0 30 0,-8-2 14 16,8 0-4-16,-8 0-1 15,8 0-3-15,0 0-11 0,-5 0 14 0,5-10-4 0,0 10-29 0,0 0 0 16,0 0-18-16,0 0 9 16,0 0 26-16,0 0 0 0,0 0 0 0,0 0-11 0,0 0-17 15,0 0-17-15,0 0-4 0,0 0-4 16,0 0 1-16,0-12 3 0,0-1-16 0,0-3 6 0,0-2 4 15,0-3-8-15,0-3 12 16,0 1-4-16,0-2 46 0,0-2 11 0,0 4-4 0,0-4-3 16,0 2-43-16,0 2 6 0,0-2 15 0,0 1-4 0,13 0-13 15,-5-1-7-15,-8-1-6 0,12 0 7 16,-2-1-5-16,-4-2-4 0,2-2 4 0,-4-1-4 0,-4-3 6 16,5 0 3-16,-2-4-7 15,2 2 2-15,-1-4-2 0,0 4 0 0,1-1-5 0,-1 5-1 16,3 1 6-16,1 1-5 15,4 6-3-15,1 0 10 0,-2 6-2 0,3 0 2 0,-1 3 44 16,1 3-7-16,-3 3 0 0,1 3 2 0,-5 1-41 0,0 5 0 0,-3 1-6 16,-4 0-3-16,2 0 13 15,-2 0-10-15,0 0 10 0,0 0-6 0,0 0-5 0,-13 0 18 16,13 0-11-16,-14 0 9 0,5 6-7 16,-3-6-11-16,2 0 16 0,2 0-2 0,-4 0 16 0,0 0 12 15,1 0-4-15,-6 0-1 16,0 0-10-16,-5 0-14 0,-1 10-8 0,-6-10 4 0,-2 0 0 15,-4 0 9-15,-3 0-2 16,-2 0-1-16,-5 0-3 0,0 0-6 0,0 0 6 0,-2 0-8 0,2-10 5 16,4 1 0-16,-1 1 2 0,3 2 3 0,6-1-10 0,1 1 5 15,5-1-2-15,5 3 4 16,-2-1-4-16,6 2 0 0,-2-1 6 0,1-2 1 0,-1 2-1 16,4-1-4-16,-3-1-4 0,3 5-3 15,1-5 7-15,0 2-4 0,1 1 4 0,5 1 6 0,-1-1 3 16,2 2-4-16,5 1-3 15,3 0-15-15,0 0-53 0,0 0-45 0,0 0-69 0,16 0-77 16,-3 0-27-16,1 0-61 0,0 0-60 0,3 0 21 0</inkml:trace>
  <inkml:trace contextRef="#ctx0" brushRef="#br1" timeOffset="187601.21">21743 12768 1070 0,'1'0'13'0,"1"0"-2"16,-2 0-2-16,0 0 8 0,0 0-19 0,0 0 6 0,0 0-2 16,-14 0 10-16,-4 0 32 0,0-10 6 0,-2 10-6 0,-6-7-13 15,-3 7-33-15,1 0 2 0,-4 0 2 16,0 0 2-16,-1 0 5 0,2 11-5 0,2-1-4 16,4 3-2-16,4-1 0 0,2 0-2 15,4 4 20-15,7-2 19 0,8 0 9 0,0 1-5 0,0 0-5 16,0-2-28-16,14 1-10 0,-5 1 13 15,3-1-9-15,-2 1 4 0,1 1 6 0,-1 0-12 0,-1 1-17 16,-1 0-48-16,-1 0-73 0,-1-2-64 0,2 1-70 0,-4-1-33 16</inkml:trace>
  <inkml:trace contextRef="#ctx0" brushRef="#br1" timeOffset="188501.22">22075 15471 670 0,'6'0'27'0,"-6"0"28"0,7 0 37 0,-7 0 29 16,4 0-3-16,2 0-17 0,-2 0-19 16,-4 0-22-16,0 0-3 0,0 0-2 0,0 0-12 0,0 10-5 15,0-10-20-15,0 12-6 16,0-3-14-16,0 4 4 0,0 1 24 0,0 3 6 0,0 3-2 15,0 4 27-15,-10-2-2 0,10 3 1 16,0 3 30-16,0 3-18 0,0 0-20 0,0 0-4 0,0 4-25 16,0-1-8-16,0 1 31 0,0 2 9 0,0-2 9 15,0 4-2-15,0-4-30 0,0-1-9 16,0-1-10-16,0 0-2 0,0 1-5 0,0-1 0 0,0 0 7 16,0-1-9-16,0-2 4 0,-11-2-6 15,11-3 20-15,0 0 8 0,-10-6 2 0,6-3-3 0,-7-2 12 16,3-5 32-16,-3-3-11 15,-3 1 7-15,-1-2-38 0,-4-2-25 0,-2-3 4 0,0 0-3 16,-5 0 60-16,1 0-1 0,-2 0 0 0,1-10-3 0,-3-1-56 16,-1 3 1-16,0-3-1 15,-2 4 29-15,-1-2 1 0,2 0 4 0,-4 3-6 0,1-1-26 16,0 3-1-16,0 1 1 0,1 3 7 16,1 0-8-16,1 0-6 0,1 0-3 0,0 0-2 0,3 0 14 15,2 0 0-15,0 0 0 0,-1 0-2 16,5 10-7-16,1-10 6 0,1 0-9 0,3 0 8 0,-1 0 4 15,4 0-9-15,2 0 2 16,0 0 2-16,5 0-4 0,1 0 4 0,0 0 5 0,3 0-9 16,2-10-1-16,0 10-50 0,0-6-105 0,0 0-74 0,0 1-88 15,13 0-36-15,-1-3-8 0,-12 8-55 16,14-4-53-16</inkml:trace>
  <inkml:trace contextRef="#ctx0" brushRef="#br1" timeOffset="188791.23">21306 16006 2127 0,'0'12'-7'16,"0"1"-3"-16,0 0 4 0,0-1 8 0,0 3 6 0,0 0-1 0,-15 1-3 15,4-1-6-15,-5 2-9 16,2 0 11-16,-4 0 9 0,2 0-7 0,-2-3 4 0,1 3-6 15,-1-2-2-15,2 1 2 0,0-1 2 16,1 0 2-16,3 1-6 0,1-1 2 0,1 2-2 16,4 0 2-16,6 2 4 0,0-1-1 0,0 0 1 0,0 0 2 15,16 0-1-15,-2 0-1 0,0-1-2 16,-1 1 0-16,4-2-6 0,-1-2 2 0,3-1 6 0,2-1-6 16,0-1-43-16,2-2-81 15,4-3-91-15,-2 0-114 0,2-5-101 0,-1 2 20 0</inkml:trace>
  <inkml:trace contextRef="#ctx0" brushRef="#br1" timeOffset="189931.22">24408 14274 912 0,'0'4'3'15,"0"1"-6"-15,0-4 6 0,0 2-10 16,0-1 3-16,0-2 0 0,12 0 16 0,-12 0 12 0,0 0 23 16,8 0 32-16,-8 0-3 0,9 0 2 0,-9 0-10 0,6 0 14 15,-6 0 2-15,8-16-1 16,-5 4-13-16,2-3-20 0,-2 2-11 0,1-4 1 0,-3 0 11 16,2 1-12-16,-1-2-6 15,-1 0-8-15,-1-1-14 0,0 0-5 0,0 0-4 0,0-3 6 0,0 0 21 16,0 0 3-16,0 0 3 15,0-2 0-15,0 0-16 0,0-2-12 0,0-3-9 0,0-1 2 16,2-3-11-16,-2-4 9 0,1 0 8 0,-1-3-8 0,2-2 8 16,0 1-6-16,-1-2-2 0,2-3 9 15,-1 2-7-15,3 2-2 0,0-6-1 0,1 5-1 0,2-2 2 16,0 1 6-16,1 1-6 16,0 3-2-16,1 3 4 0,-2 2-10 0,1 6-61 0,-1 1-42 15,0 5-58-15,-1 2-26 16,0 5 0-16,-3 6-13 0,0 1-12 0,1 0-27 0,0 4 6 15</inkml:trace>
  <inkml:trace contextRef="#ctx0" brushRef="#br1" timeOffset="190261.44">24756 13184 941 0,'4'0'15'0,"-3"0"11"16,4 0 10-16,-2 0 21 0,2 0 6 0,-1-11 2 0,-1 2-10 16,1-2-12-16,-3 1-14 15,3 0-17-15,-4 1 2 0,0-1-5 0,0-1 15 0,0 1 5 16,0 0-5-16,0-1-4 16,-16 1-22-16,3 1 6 0,3 1 2 0,-3-3-6 0,0 4 4 0,-3 0-6 15,2-1 4-15,-2 4 48 16,-2-1 2-16,0 5 0 0,-2 0 2 0,-2 0-36 0,-1 15-6 15,-1 0-10-15,2 1 2 16,0 3-8-16,-2 2 4 0,2-1 8 0,1 2-10 0,-1 0 6 16,2 0-6-16,4-3 4 0,-3-1 0 0,4-2-34 0,-2 0-77 0,6-2-77 15,-4-3-98-15,6-1-68 16,1 0 31-16</inkml:trace>
  <inkml:trace contextRef="#ctx0" brushRef="#br1" timeOffset="191331.22">24470 16014 448 0,'0'-14'10'0,"0"0"31"0,0-2 22 0,0 1 12 16,0 0 14-16,0 1-16 0,0 0 14 15,0 4-3-15,0-2-5 0,0 2-8 0,0-2-21 0,0 2-18 16,0-2 9-16,0 0 0 16,0-1-4-16,0-2-2 0,0 0-26 0,0-1-7 0,0-3-4 15,0 3 8-15,0 0-6 0,0 0 0 16,-12 1 0-16,12 3 18 0,0 2 25 0,0 1-1 0,-12 5 15 15,12 4 3-15,0 0 11 16,0 0 6-16,0 11-24 0,0 1-19 0,0 5-34 0,-9 3 8 16,9 2-1-16,-6 0 5 0,1 5 23 0,-1 0-6 0,1 0 9 15,2 3-13-15,-3-1-15 16,-1 0-10-16,2 2 4 0,2 0 7 0,-2 5-9 0,4-3 0 0,-3 4-8 16,1 0 8-16,2 0 4 15,-4-2 1-15,2 0-5 0,2-1-7 0,-3-2 1 0,3-4 2 16,-2-1-38-16,-1-5-70 0,3-2-70 15,-3-2-74-15,0 0-66 0,4-6-72 0</inkml:trace>
  <inkml:trace contextRef="#ctx0" brushRef="#br1" timeOffset="191611.75">24446 16331 1054 0,'0'11'-6'0,"0"-1"1"16,0 0-1-16,0 4 8 0,0-3 2 0,0 3-6 0,0 0 17 16,0 0-2-16,0 1 19 0,0-1 1 0,0 2-18 0,0-3-9 15,0 2-3-15,0-5 15 0,0-1 1 16,0 0-6-16,0-3-9 0,0 1-10 0,-14-1 8 0,2 0-2 16,0-1 4-16,-2 0 39 15,1-1 9-15,0 0 16 0,0 0-15 0,-3-2-33 0,2 0-10 16,-3-2-10-16,0 0 18 0,0 0-16 15,-2 0-4-15,-1 0 0 0,-1 0-4 0,-1-13 16 0,0 0-8 16,-3-3 4-16,3 0-14 0,1-3-63 0,-1 2-41 16,4-2-69-16,7-5-130 0,5-1 8 15</inkml:trace>
  <inkml:trace contextRef="#ctx0" brushRef="#br1" timeOffset="195141.21">27389 14572 1107 0,'6'2'44'0,"0"1"69"0,-2-1 34 16,0-2 58-16,0 0 4 15,-3 0-24-15,-1 0-4 0,2 0-40 0,0 0-37 0,-2 0-32 16,0 0-30-16,0 0-13 0,0 0-14 16,0 0-17-16,0-11 7 0,0 1-5 0,0 1 0 0,0 0 4 15,10-2-8-15,-10 0 4 16,12-2 4-16,-12-1 1 0,8 0-5 0,-8-2-3 0,9-2-3 15,-5 1 10-15,-4-1 0 0,5 0-8 16,-3-2 2-16,1 2-7 0,0 2 7 0,-1-4 6 0,0 3 3 16,1-2-9-16,-2 0 6 0,3-2-2 0,-2 0-2 0,1-5 5 15,1-2-14-15,1 0 4 16,-2-2 1-16,3 0 4 0,-1-1 11 0,3-3-11 0,-4 0 5 16,1 2-10-16,2-2-2 15,-4-4 10-15,2 1-12 0,-4-1 4 0,4-3 5 0,-4-1 2 16,-1 2 5-16,0-2-5 0,0 1-8 15,0 3 6-15,0 1-3 0,0 3 6 0,0 3-6 0,0 3-1 16,0 3 6-16,0 5-4 0,0 4 4 0,0 2-59 0,0 3-41 16,-9 5-34-16,9 0-52 0,0 2 0 15,0 2-15-15,0 1-4 0,0 0-2 0,0 1 11 0,0 0-7 16,0 0-14-16,0 0-12 16,0 15 16-16</inkml:trace>
  <inkml:trace contextRef="#ctx0" brushRef="#br1" timeOffset="195501.21">27761 13415 882 0,'7'-10'11'0,"1"-1"6"16,0-3-1-16,-1 2 14 0,0-2-17 0,1 0-5 0,-3-1 3 16,-2 0-13-16,-3 1 6 15,0-4-2-15,0 2-6 0,0-2 2 0,-16-3 1 0,1 0 2 16,-1 2 1-16,-2-3 0 0,-2 4-4 16,-1 2-2-16,-1 1 1 0,-1 0 1 0,2 3 4 15,-1 4 19-15,0 2 11 0,0-3 7 16,2 3-3-16,-2 3-25 0,2 3-1 0,1 0-14 0,-2 0 15 15,4 13 5-15,-4-2-11 16,3 7 7-16,1 2-14 0,-1 2 7 0,2 2-3 0,0-1-4 16,2 3 0-16,-4-3-7 0,4 2 11 0,-2-6 2 0,2 0-27 0,0-3-31 15,1 1-53-15,1-1-59 16,0-2-28-16,4-1-33 0,-1 0 40 0</inkml:trace>
  <inkml:trace contextRef="#ctx0" brushRef="#br1" timeOffset="196941.21">27436 15914 619 0,'4'-10'14'0,"0"0"28"16,0-1 11-16,2 2 18 0,0-1-5 0,0 4-19 0,-1-2 1 16,0 4-3-16,0 0 4 15,0 1 8-15,-1 1-7 0,1-1-8 0,-2 2-14 0,0-1 5 16,-1 2 4-16,1-2 2 15,0 0 10-15,-3-1-16 0,3 0 1 0,-3 3 1 0,2 0 1 16,-2 0 8-16,2 0-12 0,0 0-8 0,-2 0-16 0,0 16-6 16,0 2 2-16,0 4-4 0,0 5 9 15,0 5-13-15,0 6 8 0,0 0-4 0,0 4 0 0,0 0 1 16,0-2-5-16,0-2 6 0,0-4-4 16,-10-2-2-16,10-3-20 0,0-2 2 0,-8-1-38 0,8-4-32 15,-9 0-23-15,4-2-66 16,1-4-16-16,4-1-25 0,0-3-39 0,-3-2 49 0</inkml:trace>
  <inkml:trace contextRef="#ctx0" brushRef="#br1" timeOffset="197201.21">27664 16331 648 0,'0'0'-6'0,"0"0"13"0,0 0 4 0,0 0-5 0,0 0 1 16,0 0-3-16,0 17 7 0,9-4 18 0,-9 1 2 0,0 2 5 16,0 3-14-16,0 0-14 0,0 3 1 15,0 0-15-15,-14-2 19 0,3-1 17 0,-1-1 31 16,-1-2 8-16,-1-4-11 0,-1-1 5 16,1-3-33-16,-3-6-13 0,-2 0 6 0,1-2-23 0,-2 0-6 15,0 0 12-15,0-12-8 16,2-1 4-16,-2-2 0 0,1 0-2 0,2-2-2 0,-4-2-1 0,4-1-7 15,0-1-84-15,-1-1-95 16,4-3-105-16</inkml:trace>
  <inkml:trace contextRef="#ctx0" brushRef="#br1" timeOffset="202721.22">5225 11571 1632 0,'6'0'26'0,"-2"0"10"0,0 0 30 0,1 0 7 0,-2 0-21 0,3 0 1 16,-4-9-21-16,1 9-5 0,-3 0 4 0,0 0-23 0,0 0-8 15,0-6-4-15,0 6 0 16,0-5 12-16,0 5-1 0,0-5 14 0,-12 5 13 0,12 0 8 16,0 0 39-16,-10 0 32 15,10 0-11-15,-5 0 33 0,5 0 8 0,0 0-10 0,0 0 18 16,0 0-21-16,0 0-38 0,0 0-21 15,0 0-8-15,0 0-18 0,0 0 4 0,0 0-18 0,0 0-4 16,0 10 0-16,8 2 10 0,-8 2 27 0,7 0 6 0,-7 4 9 16,9 1-3-16,-3 5 18 0,-1 2-4 15,3 3-16-15,-1 0 4 0,3 2-21 0,0-2-9 16,1 2 15-16,5-1-2 0,-2-1-18 16,5-1 0-16,-2 0-14 0,1 0-10 0,-1 0-8 0,-2 0-17 15,-2-2 6-15,-1-2-5 0,-4-3-1 16,-1-2-50-16,-4-3-39 0,2-1-75 0,-3-5-86 0,1-3-52 15,0 0-99-15,-1-2-67 16,1-5-79-16,-3 0-73 0,0 0-15 0</inkml:trace>
  <inkml:trace contextRef="#ctx0" brushRef="#br1" timeOffset="203101.43">5625 11510 2579 0,'10'-3'11'0,"-1"-1"45"0,-4 2 28 0,4-2 34 15,-4 3-1-15,1-4-17 0,1 1 13 16,0 0 18-16,-2 2 12 0,-2 2 10 0,-1 0-22 0,-2 0-33 15,0 12 16-15,0 2-19 16,0 0-13-16,-14 2-2 0,3 1-4 0,11 0 4 0,-13 2 13 16,13-1-8-16,-11 0-1 0,11 0-10 0,-9 3 0 0,2 1-14 15,2 1-7-15,-1 4-8 16,0 0-17-16,1 5 2 0,-1 2-13 0,-1 2 6 0,0 1-4 0,0-1 4 16,1 0-14-16,-1 0-4 15,1-1-5-15,-3-3 3 0,2-2 0 0,1-4 0 0,-2-1-6 16,2-2-5-16,-2-5-12 0,2-2-48 15,1-3-45-15,-2-2-81 0,1-1-78 0,0-3-59 16,3-2-56-16,0-2-44 0,1-2-58 0,2-1-69 0,-3 0-77 0,3 0-8 16</inkml:trace>
  <inkml:trace contextRef="#ctx0" brushRef="#br1" timeOffset="203921.21">5894 11747 1761 0,'-3'6'85'0,"-2"0"73"0,0 4 49 0,-3 0 60 16,3-3-29-16,1-1-36 16,4-6-17-16,0 0-27 0,0 0-31 0,0 0-35 0,0 0-10 15,0 0 0-15,0 0 3 0,0 0 4 16,0 11 17-16,0-11-29 0,0 12-18 0,0-12-13 15,0 0-35-15,0 0-9 0,0 0-22 16,0 0 22-16,0-12-10 0,17-4 1 0,-1 0 12 0,0-2-18 16,-2-2 5-16,5 1 8 0,-2-2-5 0,-2 3-5 0,0-4 7 15,-2 4 0-15,0 1 6 16,-1 0 2-16,-4 3-10 0,2-1 2 0,-4 5-4 0,0 1 7 0,-1 3 0 16,0 2 0-16,-2 4 5 15,-1 0-5-15,-1 0 23 0,1 13-5 0,0 2 26 0,2 3-5 16,-2 2-10-16,-1 4 5 0,1 1-27 15,-2 4 38-15,1 1-3 0,-1 0 9 0,0-1 7 16,0 1-23-16,0-2 0 0,0-1-19 0,0-1-5 0,0 1-11 16,0-2-6-16,-12-2 12 0,12 2-12 15,-10-2 11-15,10-1-13 0,-11-2-5 0,-1-1 5 0,5-3-8 16,1-1-13-16,-1-2-45 0,0-1-47 16,2-2-40-16,2-1-50 0,3-2-47 0,0-1-87 15,0-3-70-15,0 1-62 0,0-2-81 16,0 1-69-16,0-2 83 0</inkml:trace>
  <inkml:trace contextRef="#ctx0" brushRef="#br1" timeOffset="204151.8">6310 12234 2597 0,'0'3'11'0,"-16"1"18"0,16-1 62 0,-11 0 39 16,1 1 44-16,10-2 28 15,-14 1-27-15,3-1-1 0,-5 2-33 0,0 0-8 0,-6 3-17 0,-3 3-29 16,-2-2-12-16,-3 3-34 0,3 1-15 0,-5 1-10 0,-2-1-16 16,4-1-8-16,1 1 8 15,1 1 0-15,1-3 3 0,2 1 0 0,1-4-45 0,6 2-45 16,4-3-73-16,6-1-81 16,2-1-85-16,3-1-93 0,3 0-76 0,0-3-114 0,0 1-81 15</inkml:trace>
  <inkml:trace contextRef="#ctx0" brushRef="#br1" timeOffset="205251.22">6488 12570 2359 0,'-17'7'30'0,"3"-1"21"0,-2 0 33 0,0-1 48 0,-3-5 20 16,0 0 8-16,-3 0-4 15,-3 0-39-15,-5 0-31 0,-2 0-16 0,-3-10-17 0,-1 10-2 16,-2 0-12-16,-3 0-10 0,0 0-9 16,-2 0 0-16,0 0 2 0,2 0 15 0,-3 0 21 15,1 11-1-15,-1 0 1 0,6-2-20 16,-2 1-23-16,1-2 12 0,3 3-9 0,-1-3 5 0,1-1-5 15,1-2-23-15,0-5 10 0,0 0-8 16,-2 0 11-16,2 0 2 0,0 0-12 0,2 0 10 0,3 0-8 16,0 0-3-16,1-9 3 0,4 9-10 0,0-10 10 15,6 1 0-15,0 9 0 0,1-8 0 16,4 2-3-16,3 6 1 0,0 0 2 0,5-6 10 0,1 6-8 16,0 0 4-16,5-2 4 15,-3 2-5-15,3 0 5 0,0-3 21 0,0 1 11 0,-2-1 4 16,2 0 1-16,0-1-5 0,0-1-24 15,0-2 11-15,0-2 3 0,0 0-24 0,0-2 13 0,0 0-24 16,0-1-5-16,0-1 6 0,0 0-9 0,0-2 8 0,-14-1-5 16,6-1 6-16,-3-3-4 15,2 0 12-15,1-4-12 0,-2 2 9 0,2-5 5 0,-4 0-13 16,2-3 15-16,-4 1-10 0,3-2-2 16,-3-2 2-16,-2 0 0 0,0-2-6 0,-1-1-2 0,-2 1 0 15,3 2 0-15,-1 0 0 0,1 0-7 16,0-1-9-16,2-1-2 0,1 0-3 0,2 0 4 0,3-3 12 15,2-4-6-15,1 1 14 16,1-2 5-16,4-2-2 0,0 2-6 0,0 2-2 0,0 0 2 16,0 4 0-16,0 2 18 0,0 4-12 0,0 4 7 0,0 3 0 15,0 3-5-15,10 5 3 0,-10 2-3 16,8 1 2-16,-1 4 1 0,-1-1 5 0,-1 3-8 0,1-2-3 16,0 3 19-16,-1-1 15 15,3 0-3-15,-3 0-2 0,4 3 8 0,-4-2 6 0,1 3 37 16,1-1 0-16,-1 3-16 15,0-2-21-15,-1 2-23 0,-2 0-7 0,2 0 1 0,0 1 6 16,-2 0-9-16,3 0 8 0,-1 0-16 0,1 0 11 0,1 0 0 16,2 0-3-16,2 0 3 0,4 0-8 15,2 0 8-15,2 0 5 0,3 0 3 0,3 0-6 0,2 0-5 16,3 0-5-16,0 0-3 16,2 0-5-16,-1-11 13 0,4 1-11 0,3-1 9 0,-3 1-6 15,7 0-16-15,-2-2 16 0,1 2-9 16,2-1 15-16,-2 2-6 0,3-1-6 0,-1 2 6 0,0 1-19 15,2 1-11-15,-2 4-19 0,1-1 1 16,1 1 10-16,0 2 16 0,-2 0 9 0,0 0-22 0,-2 0 3 16,-3 11-19-16,-2-11 6 0,-6 13 6 0,-1-4 2 0,-6 0 13 15,-3-2 1-15,-5 1-3 16,0-2-34-16,-5-1 1 0,-1 1 0 0,-5 1 15 0,1-2 28 16,-2-1 6-16,2 2 8 15,-2-2-4-15,-3 2-1 0,3 1 2 0,-3 1-5 0,2 1 5 0,-1-1 7 16,1 0-7-16,1 3 3 15,0 2-1-15,2 0 8 0,-2 3-5 0,3 2-2 0,1 4 7 16,-1 0-10-16,2 5 12 0,-3-1-2 0,4 2-15 0,-1 0 13 16,-1 1-3-16,-1 2 10 15,0 0 10-15,-3 0-10 0,0 2 16 0,1 0 30 0,-3 4 12 0,-1 4 9 16,2-2 12-16,-1 2 6 16,1 0-2-16,1 4 17 0,-1 2-21 0,1 0-29 0,0 3 4 15,-1-1-29-15,2 2 1 0,-2 2-16 16,-1-1-17-16,-1-2 8 0,0-3-11 0,0-5 2 0,0 0-2 15,0-5-5-15,0-5-6 16,-13-3-9-16,13-5-37 0,0-2-74 0,-10-2-69 0,10-5-94 16,0-4-74-16,0-1-80 0,0-6-91 0,16-4-83 0,-4 0-130 15,0 0 111-15</inkml:trace>
  <inkml:trace contextRef="#ctx0" brushRef="#br1" timeOffset="205951.22">8008 11767 2732 0,'-7'0'15'0,"3"0"8"0,4 0 27 0,0 0 23 16,0 0-11-16,0 0 27 0,0 0 2 0,12 0 21 0,-12 0 17 16,10 0 4-16,-10 0 5 15,11 11-31-15,-2 4-27 0,3 7-40 0,0 4-28 0,1 5-12 0,4 5 8 16,2-1-8-16,3 2-5 16,0-1 0-16,-4 1-3 0,2 0 13 0,-2-2-7 0,-2-2-61 15,-4-4-56-15,-1-4-87 16,-1-3-112-16,-1-5-32 0,-1-4-40 0,-3-5-53 0,0-2 5 0,-2-1-73 15,0-5 50-15</inkml:trace>
  <inkml:trace contextRef="#ctx0" brushRef="#br1" timeOffset="206151.22">8518 11912 2403 0,'2'-8'57'0,"-2"8"59"0,0 0 23 0,0 0 22 0,0 0-30 0,0 0-36 16,0 12 4-16,0 1-6 15,0 2-7-15,0 3-21 0,0 3-16 0,0 4-18 0,0 4-31 16,0-2 10-16,0 2-12 0,0 0 2 0,-12 0 12 0,0-2-24 16,0-1 4-16,2-2-2 15,-1-1-16-15,0-3-23 0,2-2-51 0,9-3-61 0,0-1-55 16,0-1-68-16,0-3-63 0,0-1-45 16,0-1-56-16,0-7-47 0,0 2 65 0</inkml:trace>
  <inkml:trace contextRef="#ctx0" brushRef="#br1" timeOffset="206451.22">8629 12074 1269 0,'11'-20'13'0,"0"1"24"15,5 0 28-15,3 3 23 0,3 0 18 16,-1 2 21-16,1 0 10 0,5 1 4 0,-4 4 4 0,1 3-19 16,-3 3-12-16,-4 0-18 15,-1 2-17-15,-2 1-10 0,-4 0-22 0,-1 0 21 0,-1 12-23 16,-3-1-15-16,-2 5 1 15,-3 3-31-15,0 5 10 0,0 1-10 0,0 5-7 0,-16-1 4 0,2 4-6 16,-2-1 11-16,3-1 3 0,1 2-7 0,-1-2 2 0,2-3-7 16,-1 1 4-16,2 0 6 15,2-3-1-15,3 0 5 0,-1-1-14 0,6-1 5 0,0-2-5 16,0-1 0-16,0-2-20 16,0-1-16-16,0-3 2 0,17-1 8 0,-1-1 22 0,0-4 4 15,3-2-4-15,2-2-14 0,1-3-6 16,3-2-13-16,3 0-44 0,2 0-46 0,2-13-45 0,0 0-45 15,1-1-34-15,-3 1-60 16,5-1-88-16,-4-1 18 0</inkml:trace>
  <inkml:trace contextRef="#ctx0" brushRef="#br1" timeOffset="207231.21">9674 12384 1959 0,'8'0'-2'0,"3"0"10"0,-3 0-4 0,3 0-6 16,2 0 4-16,-2-10 13 0,1-2 44 0,-4 0 50 0,-1-1 35 16,-2-3-10-16,-2-4-42 15,-2-1-53-15,-1-1-33 0,0-2-10 0,0-5 6 0,0 0 12 0,0-6-17 16,0 2 3-16,0-1-4 16,0-3 2-16,-9 0 6 0,9-3-4 0,-11-2 2 0,0-1-6 15,1-3 4-15,0-4 2 0,1-1-2 16,1-5 5-16,-3 2-3 0,2-3-9 0,1 2 0 15,3 0 3-15,0 5 6 0,5 5 52 16,0 3 46-16,0 6 23 0,0 8 19 0,0 6-33 0,0 4-20 16,12 4-28-16,-12 7-20 0,0 1-13 0,9 2-28 0,-9 1 2 15,0 2-4-15,0-2 0 0,0 3 19 16,0 0 5-16,0 0 4 0,-21 0-2 0,-2 0-17 0,-4 0-2 16,-5 0-5-16,-6 0 7 15,-6 0-7-15,-7 0 0 0,-6 0-2 0,-6 0-3 0,-7 0 3 16,-5 0-3-16,-5-8 10 0,-5 8-8 15,-3-9 8-15,-2 9-2 0,-4 0-3 0,-1 0 9 16,2 0-1-16,1 0-1 0,4 0-5 0,1 0-2 0,3 0 3 0,2 13 4 16,2-2-2-16,3 0-3 15,3-2 8-15,1 0-10 0,2 1 0 0,3-3-3 0,-1 2-4 16,6 0 2-16,4-4 13 0,2 3-4 16,8-3-16-16,2 0 12 0,7 0-7 0,7 0 10 15,4 1 11-15,6-3-16 0,8 2 11 16,3 1-6-16,12 1-3 0,0 4 9 0,0 1-4 0,17 4 20 15,5 4 7-15,2 5 9 0,2 4-4 16,0 2-12-16,-1 3 2 0,2 1 3 0,-5 2 2 0,-1 0 9 16,-2 1-1-16,-5 0-8 0,0 2 1 0,-4-3 2 15,1-1-4-15,-2-1-13 0,-1 0 2 16,2-1-15-16,2-1-2 0,1 2 2 0,1 1-18 0,2-1 16 16,3 5-6-16,0 0 6 15,-1 1 7-15,0 1-15 0,0-1 8 0,-1-1-6 0,-1 0 11 0,-2-3-8 16,-6 1 0-16,0-3 0 15,-3-4-11-15,0-2 11 0,-2-5-10 0,-2-2 2 0,-1-4 14 16,0-5-12-16,2 0 14 0,-1-4-16 0,3 0 1 0,2-4 2 16,2 1-11-16,3-1 14 15,3-1-16-15,3 0 13 0,3-2-8 0,3 0 8 0,4 1-5 0,3-2-12 16,0-1 19-16,5 0-9 16,3 0 12-16,3 0 2 0,2 0-9 0,3-10 9 0,4 1-7 15,1-1 5-15,1 2-5 0,5 0-8 16,2-2 23-16,1 1-12 0,3-2 9 0,0 1-7 15,4 4-20-15,0 0 0 0,3 1-45 16,0 5-17-16,-1 0-66 0,2 0-45 0,-1 0-66 0,-2 11-113 16,3-11-97-16,-2 15-117 0,0-3-52 0</inkml:trace>
  <inkml:trace contextRef="#ctx0" brushRef="#br1" timeOffset="207751.21">11338 11800 1607 0,'-7'-16'12'0,"2"1"22"0,5 4 40 0,0 3 20 0,0 3 13 16,0-1 4-16,0 6-31 16,0 0 1-16,0 0 11 0,12 16-3 0,-4 3 1 0,1-1-4 15,0 2-31-15,4 1-17 0,3 0 3 16,0 3-10-16,4 2-10 0,2 1 10 0,2 2-26 15,-2 2-5-15,2 4 4 0,-2 1-17 16,-6 2 6-16,3-4-33 0,-6 1-41 0,1-2-72 0,-3-4-59 16,-3-7-46-16,-1 0-49 0,-2-6-3 0,-3 1-33 0,1-9-48 15,-3 2 84-15</inkml:trace>
  <inkml:trace contextRef="#ctx0" brushRef="#br1" timeOffset="207941.21">11896 11869 2161 0,'3'0'25'16,"0"0"-3"-16,-3 0 2 0,3 0 1 15,-3 0-27-15,0 0-2 0,0 14 0 0,0-4 4 0,0 0 0 16,-14 1 2-16,3 1 4 16,-2 3-14-16,-1 2 5 0,0 0 10 0,1 2-14 0,-1 2 5 15,1 1-19-15,2-2-43 16,-1 0-51-16,4 0-53 0,1-1-55 0,2 2-53 0,1 0-49 15,4-2-63-15</inkml:trace>
  <inkml:trace contextRef="#ctx0" brushRef="#br1" timeOffset="208311.21">11992 11808 1299 0,'22'-11'17'0,"-1"4"20"0,-2 0-5 0,3 0 3 16,-5 0-21-16,1 2-22 15,-3-2 8-15,-2 1-11 0,-2 6 32 0,0 0 33 0,-3 0 8 16,0 0 30-16,0 16-15 0,-5 1-23 16,2 2-15-16,-2 3-31 0,-3 4-8 0,0 4-12 0,0 1 12 15,0-2 8-15,0 3-10 16,0-4 6-16,-13 2-6 0,13-4 6 0,-12-2 0 0,12-2 2 15,-8-3-8-15,8-2 4 0,0-2 2 16,0-3-4-16,0-1 0 0,0-3-6 0,14-2 6 0,-1-1 4 16,1-3-1-16,0 0 1 0,2 0-4 0,1-1 6 0,-1-1 29 15,2 1 11-15,-4-1 4 16,3 1-13-16,-5 3-5 0,0 1-17 0,-4 2-9 0,-2 3 0 16,-2 0-8-16,-4 6 0 15,0 2 4-15,0 2-14 0,0 1-32 0,0 2-50 0,-15 0-37 16,3 2-48-16,0 0-50 0,1 2-20 15,-1-1-27-15,2-2-47 0</inkml:trace>
  <inkml:trace contextRef="#ctx0" brushRef="#br1" timeOffset="209111.21">12552 12533 2051 0,'19'-13'42'0,"3"1"53"0,-3 2 32 0,-2 2 41 15,-1 1-11-15,-2-5-12 16,-1 2-15-16,0 0-8 0,-2-4-12 0,1 2-30 0,-2-3-21 16,-2 1-23-16,4-4 0 0,0 2-5 0,-1-1 23 0,-1-1-6 15,-1-1-11-15,-3-2-13 0,2-1-11 16,-4-2-13-16,1-1-5 0,-2 0 7 0,-1-1-7 0,0-2 13 16,-1-1-6-16,-1 0-4 15,0 0 2-15,0 1-3 0,0 0 8 0,0 2-5 0,0 1 0 16,-11 4-3-16,11 2-1 0,-19 3-1 15,2 1-2-15,3 5 2 0,-2 4 5 0,3 0 10 16,0 0-1-16,1 3-9 0,2-1 0 0,2 0 0 0,1 0-2 16,0-2 14-16,2-1-15 0,-1 1 3 15,1-3 5-15,2-3-12 0,-5-1 7 0,5-4-2 0,-2 1-13 16,2-1 17-16,-2-3 1 16,2-2-3-16,0 2 7 0,0-3-4 0,0 0-6 0,1-2 8 15,1-1-5-15,-1 1-5 0,1-2 0 16,-1 1 3-16,0-1 2 0,-1 2-3 0,-2 0 3 0,0 2-5 15,-2 0 8-15,2 0 2 0,-1 2 2 16,-2 0-4-16,0 3-8 0,-3 2 2 0,0 0-2 0,-3 4 10 16,-1-1 20-16,-4 5 29 0,-3 2 26 0,-5 1-8 0,-1 5-2 15,-6 0-34-15,-5 0-26 16,-4 0 15-16,-3 14 3 0,-7 2 24 0,-6-2 7 0,-4 2-18 16,-5-1-8-16,-9-1-28 0,-7-1-5 15,-5-1 3-15,-9-2-3 0,-5-2 13 0,-7-5-10 0,-1-3 5 16,1 0-13-16,3 0-9 15,5 0 17-15,7 0-8 0,11 0 10 0,10 0-2 0,15 0 5 16,13 0 12-16,11 0 12 0,5 0 4 0,8 11-15 0,5 1-2 16,4-2-19-16,4 2 2 15,0-2 6-15,2 4-16 0,2-1 8 0,2 0 3 0,3 1-3 0,0 2 16 16,0-2-14-16,0 2-7 16,21 5 21-16,-4 0 10 0,4 4 25 0,1 4 5 0,-3 6-24 15,5 5-10-15,-1 4-17 0,1 3 3 16,-3 6 5-16,-1 1-5 0,-1 5 6 0,-2-1-14 15,-1-1 8-15,-3-1-11 0,-5-1-2 16,1-2 2-16,-1-4-2 0,-2-1 7 0,-1-4 4 0,2-4-3 16,0-3-1-16,1-3-2 0,0-4 3 0,5-2 3 0,-2-5-12 15,3-2 6-15,4-2-11 16,-1-5 11-16,5 1 0 0,0-5 0 0,3-4 6 0,1 0-9 0,1-6 6 16,5 0-9-16,0 0 9 15,0 0 5-15,1 0 3 0,4-13-3 0,4 0-19 0,1 0 3 16,4 1-3-16,2-3 3 0,1 0 8 15,6 2-74-15,4 0-14 0,2 1-18 0,1 1-48 0,4 3 48 16,-1 1-56-16,3 1-47 0,2 4-112 0,-4 2-214 0,2 0-250 16,0 0-38-16</inkml:trace>
  <inkml:trace contextRef="#ctx0" brushRef="#br1" timeOffset="209631.39">14776 11882 1860 0,'0'0'12'15,"0"0"38"-15,0 0 30 0,0 0 16 0,0 0 30 0,13 9-10 0,0 3-11 16,-4 1 1-16,3 2-4 15,-2 0-5-15,3 1 8 0,4 5-9 0,-1 0-27 0,3 3-10 16,2 2-27-16,-1 1-15 0,4 0-5 0,0 2-17 0,-5-2 7 16,1-1 7-16,-1-2-37 0,-3-2-89 15,-3-1-75-15,3-3-118 0,-7-4-82 0,2-2-55 0,-1-2-101 16,-4 0 68-16</inkml:trace>
  <inkml:trace contextRef="#ctx0" brushRef="#br1" timeOffset="209831.21">15323 11989 2127 0,'12'-11'49'0,"-3"4"20"0,4 2 0 0,-5 5 6 15,-2 0-20-15,-1 0-15 0,-5 16-1 16,0 1-6-16,0 0-28 0,0 7 4 0,0 0-3 0,-16 5-1 16,0 1-5-16,-1 0-5 15,-1 0 5-15,2 1 5 0,-2-1-1 0,-3 1-6 0,3-3-2 16,-4 1-8-16,2-3-53 0,4-1-54 15,0-5-78-15,4 0-104 0,0-4-18 0,3-2-47 16,4-3-80-16</inkml:trace>
  <inkml:trace contextRef="#ctx0" brushRef="#br1" timeOffset="210241.43">15581 12037 1680 0,'15'-16'4'0,"2"1"8"0,2 0 24 0,-2 2 22 0,-1 0 8 16,-2-1 4-16,-4 4-20 0,-3 3 4 0,-5 1 18 0,-2 3 35 16,0 3 25-16,0 0-4 15,-19 0 9-15,5 16-27 0,-2 5-24 0,0 0-32 0,-1 4-38 16,1 0-18-16,0 6-5 16,2-2 12-16,-2 3-1 0,4-3-4 0,-1 0 5 0,2 0 6 0,0-5 1 15,0-2 6-15,6-1 38 16,-1-3 16-16,6-4 32 0,0-3 11 0,0 0-43 0,0-3-27 15,17-2-28-15,4-1-12 16,1-2-5-16,0 0 5 0,4-3-12 0,4 0-3 0,-4 0-7 0,1 0-66 16,-2 0-74-16,1 0-82 0,-4-10-90 0,3 2-48 0,-1 0-33 15,-2-2-61-15,-3 0-31 16</inkml:trace>
  <inkml:trace contextRef="#ctx0" brushRef="#br1" timeOffset="210421.43">15921 12114 2060 0,'-8'11'31'0,"-1"1"1"16,1 0 19-16,2 1 24 0,-4 3-17 0,10 3 10 0,-9 2-3 16,-1 4-17-16,2 2-10 15,2 3-14-15,-2 2-9 0,2 0-10 0,4 4-5 0,-1-2 11 16,3 4-13-16,0-2 6 16,0-3-2-16,0 1-6 0,0-5-29 0,0-1-97 0,11-7-107 0,1-4-112 15,-2-4-127-15,3-3-41 16</inkml:trace>
  <inkml:trace contextRef="#ctx0" brushRef="#br1" timeOffset="211211.25">16288 12434 1401 0,'0'-20'21'0,"14"-3"19"0,-1-2 7 0,-2 0 3 0,5-4-14 0,-4-4-24 16,1 0-8-16,3-4-2 0,-5 0-10 0,3-1 40 0,-3 0 48 16,-1-1 61-16,-1 3 71 0,-1 2-4 15,-1 5-7-15,-3 4-3 0,2 1-42 0,-3 5-12 0,-3 0-23 16,0 4-44-16,0-4-16 16,0 3-15-16,0-2-15 0,-17 2-7 0,0 0-10 0,-1 0-7 15,-3 1 1-15,0 0-13 0,-5 0 2 16,-2-1 1-16,-2 1 7 0,-2 0-3 0,1-3-4 15,-3 3 48-15,0 2 0 0,-4-1 10 16,0 3-12-16,0 0-37 0,-3 1-2 0,-2 4-5 0,-3-1 14 16,-3 1-16-16,-6-1-3 0,-5 0 5 0,-5-2-7 0,-6 0 14 15,-8-2-12-15,-2 0 0 0,-1 1 12 16,-3-1-7-16,2 1 5 0,4 0-9 0,6 2-4 0,10 3 11 16,6 3 1-16,10 2 1 15,9 0-7-15,8 0-6 0,8 10 1 0,6 1 14 0,2 3-4 16,4 0-6-16,6 2 8 0,-3 1-2 15,2 0 2-15,1-1-7 0,1 2-1 0,-2 1 1 0,2 0 6 16,0 3 13-16,-4 2-12 0,2 3 0 0,-1 0 3 0,3 4-3 16,-2 0 0-16,2 1-8 15,-2 1 1-15,2 4 2 0,1 1-5 0,1-1 10 0,-1 3-13 16,1 0 3-16,1 1 20 16,0-1 53-16,0 0 4 0,0-1-4 0,0-1-8 0,0-4-58 15,0 0 3-15,-13-5-5 0,13-2 0 16,-14-1-2-16,2-4-1 0,2 0 8 0,2-4-10 0,8 0-2 15,-9-1 9-15,9-1-12 16,0-2 13-16,0-2 2 0,0-1-13 0,0-1 16 0,15 1-1 16,-2-3 1-16,4 1-6 0,1-1 13 0,4-1 29 0,-2 3 7 0,4-3 16 15,0 1-13-15,1 1-41 16,0 1-13-16,1-1-3 0,0 1 1 0,1 1 7 0,-1-3 11 16,2 2-14-16,2-1-2 0,1-1 11 15,0 1 4-15,4-1 3 0,2-2 3 0,3 0 3 16,0-3-19-16,2 1 21 0,1 0-18 15,-2-4 5-15,2 0 46 0,-4 0-11 0,-4 0 23 0,3 0-25 16,-3 0-27-16,-4 0 5 0,-2 0-24 0,0 0 19 0,-2 0-19 16,-1 0-14-16,-2 0 22 0,-4 0-16 15,-2 0 6-15,-1 0-1 0,-2 0-11 0,-1 0 6 16,-2 0-16-16,-2-13-47 0,4 0-14 16,-3-3-8-16,6 0 1 0,1-4 30 0,3 0-3 0,5 0 1 15,1 1-5-15,6-2-51 0,2 2-55 16,5-2-3-16,2 2 22 0,4 3 69 0,2 3 80 0,-6 4 9 15,3 2-35-15,1 2-145 16,-5 5-191-16,0 0-187 0,-5 0-200 0,-3 17 137 0</inkml:trace>
  <inkml:trace contextRef="#ctx0" brushRef="#br1" timeOffset="211871.2">18563 11712 2127 0,'-3'19'6'0,"3"1"7"0,0 4 2 0,0-2 17 0,0 3 22 0,0-4 20 16,14 4 19-16,-14 2-8 15,10 0-21-15,-10 2-26 0,12-1-22 0,-2 1-7 0,-2 0-5 16,3 0 0-16,-2 1-4 0,1-3 0 0,2 0-35 0,-2-2-81 16,1-4-62-16,2-3-85 0,-2-1-43 15,0-1-27-15,-5-5-25 0,2-3-38 0</inkml:trace>
  <inkml:trace contextRef="#ctx0" brushRef="#br1" timeOffset="212091.21">18876 11860 2324 0,'3'0'39'0,"2"0"20"0,-1 0 3 0,0 0 20 0,2 11-18 15,2-11 13-15,-3 16 18 0,-2-2-8 16,2 3-18-16,-3 5-18 0,-2 2-12 0,0 3-4 0,0 4-14 16,0 4-21-16,0-1-7 15,-15 0-5-15,0-1 12 0,0-2 5 0,1-2-5 0,0 0-7 16,-2-3-51-16,0 0-43 0,1-4-29 15,0 0-37-15,5-1-1 0,1-4-12 0,3-1-46 0,6-5-16 16,0 1-21-16,0-4-32 0,0-2-19 0,12-6-42 0</inkml:trace>
  <inkml:trace contextRef="#ctx0" brushRef="#br1" timeOffset="212441.81">19211 11958 2447 0,'12'-14'33'15,"-4"6"27"-15,1 5 2 0,-1 3-9 16,-2 0-24-16,-1 0-22 0,-2 0-7 0,-3 0 8 16,0 0-3-16,0 0 0 0,-19 0 6 0,-1 0-6 0,-2 0-3 0,-1 0-6 15,0 0-1-15,-4-11 0 16,3 11 1-16,2 0 4 0,-2 0-7 0,4 0 9 0,2 0-2 16,4 0-3-16,3 0 8 15,4 15-9-15,1 1 11 0,6-1-9 0,0 1-1 0,0 1 3 0,14 0-13 16,-2 0 20-16,3 0-5 15,1-1 0-15,1 0 0 0,1 1-9 0,4-2 5 0,-2 3 4 16,3 1 0-16,1 0 0 0,-2 4-4 0,-2-2 2 0,-2 4 7 16,-1 0-2-16,-4 2 2 0,-4 1-7 15,-1-4 4-15,-5 1 1 0,-3-4-1 0,0 2 6 0,0-3-15 16,-15-2 5-16,0-4 5 16,-1-2-5-16,0 0 4 0,-2-2-8 0,0-2-35 0,-1-4-63 15,2 0-72-15,1 0-99 0,0-4-55 16,5 0-55-16,0 0-61 0,2 0 36 0</inkml:trace>
  <inkml:trace contextRef="#ctx0" brushRef="#br1" timeOffset="213201.22">19270 12794 1835 0,'14'0'24'0,"3"0"14"0,1 0 22 0,3 0 28 16,2-16-18-16,2 2 22 15,1 0 9-15,2-2-3 0,3 0-7 0,-1-5-9 0,0 0 28 16,0-3 18-16,0-1 47 0,0-1 0 0,-2 0-41 0,0 1-31 16,-4 1-47-16,0 1-28 0,-5 3-13 15,-2 1-12-15,-1 0-1 0,-3-1-4 0,-4 2-6 0,-1-4 8 16,-3-1 0-16,1-4 8 16,-3 0-11-16,-3-3 1 0,0-1-1 0,0-2-2 0,0-3 15 15,0-1-5-15,0 2-2 16,0-5 4-16,0 2-9 0,0-3-3 0,-9 0-8 0,9-1 1 15,0-1 5-15,0-2 7 0,0 3 5 16,0-4-8-16,0 2-4 0,0 2-5 0,0 1 14 0,0 5 3 16,0 4 0-16,0 5-3 0,0 2-9 0,0 8 7 0,0 3 20 15,0 7 24-15,-11 1 8 0,11 6 9 16,-11 0-4-16,11 0-10 0,-13 0 1 0,5 0-8 16,2 0-12-16,-1 0-8 0,-2 0-7 15,1 0-6-15,-3 0-7 0,-1 0-5 0,-6-11 3 0,-3 1-1 16,0-2 6-16,-8 0-6 0,-1-5 1 15,-2 2 2-15,-2-2 5 0,-5 0-3 0,-2 0-4 16,-3 1-3-16,1-1 5 0,-1 1 2 0,0 0 8 0,-3 1-12 16,1 1-8-16,-5 2 5 0,0-1-5 15,-1 4 20-15,-3-3 2 0,-3 2-9 0,-7-2 4 0,-2 4-12 16,-6-3 0-16,-2 0 5 16,-5 0 0-16,1 1-5 0,-1 1 3 0,2 2 7 0,3 3-10 15,7 3 10-15,4 1-10 0,9 0 2 16,7 0 6-16,6 17-3 0,7 0 7 0,5 2-12 0,8 4 0 15,0 5 8-15,4 3-8 0,6 2 10 16,0 2 0-16,2 4-15 0,3 0 7 0,2-1 1 16,2 1-1-16,1 0 16 0,2 1-16 0,0 1-2 0,0-1 13 0,0 1-16 15,0 0 16-15,13 0-1 16,-13-2-17-16,14-1 15 0,-2-1-2 0,-3-1 4 0,4 1-2 16,-2-3-5-16,0 0 5 0,3-2-12 15,1 0 7-15,0 1 0 0,0 0-8 0,0-4 11 0,1-1 7 16,0-3-8-16,0 0 3 15,3-4-12-15,-5 0 4 0,5-5 1 0,-2 1 4 0,1-1 11 16,0-4-18-16,2-1 17 0,0 2-14 0,5-2 2 0,2-2 0 16,0 0-15-16,3-1 20 15,2-1-8-15,1-1 6 0,3-1 7 0,6-2-23 0,0 0 13 16,2-3-2-16,5 0-6 0,4 0 6 16,0 0-11-16,3-9 18 0,-1-1-7 0,-1-1 7 0,0 3 0 15,-1 0-102-15,1 8-73 0,-3-9-101 16,2 9-127-16,-1 0-55 0,1 0-66 0,1 13-86 15,1 1 30-15</inkml:trace>
  <inkml:trace contextRef="#ctx0" brushRef="#br1" timeOffset="213681.21">21314 11589 1769 0,'-8'-11'-6'0,"3"2"4"0,5 4 2 0,0 5-8 0,0 0 6 0,13 0 2 16,-1 12 4-16,-2 3 6 15,2 3 0-15,0 6 21 0,-1 3 13 0,1 5 26 0,0 2 24 16,2 2-19-16,-1-2-22 0,1 2-30 16,-1-2-16-16,3 1-16 0,-4-3 5 0,2-5-59 0,-2-3-84 15,-2 0-74-15,0-6-102 16,-4-1-77-16,1-5 2 0</inkml:trace>
  <inkml:trace contextRef="#ctx0" brushRef="#br1" timeOffset="213901.23">21888 11587 1943 0,'0'-4'-3'0,"-14"4"3"16,14 0-6-16,0 0 4 15,-13 0 8-15,13 0-4 0,0 14 0 0,0-2-4 0,-15 1 0 16,0 2 10-16,3 4-1 0,-3 0-5 0,3 3-4 0,-4 3 0 16,-3 3 10-16,3 3-2 0,1 0 2 15,-3 3-10-15,-1 2 0 0,1 0-31 0,0 2-49 0,2-3-28 16,-2 2-61-16,4-1-35 16,-2-3-33-16,4-1-88 0,2-5 4 0</inkml:trace>
  <inkml:trace contextRef="#ctx0" brushRef="#br1" timeOffset="214321.21">22144 11751 1253 0,'0'0'5'0,"0"0"1"0,0 0 17 0,0 0 44 0,0-8 16 16,0 8 18-16,-17 0 1 0,3 0-13 16,-5 0-5-16,0 14-4 0,-5 3-6 0,1 2-26 0,-4 6-16 15,1 4 4-15,-2 2-5 16,1 3-11-16,2 1 5 0,-1 2-19 0,4 1-1 0,3 2 8 15,4 0-9-15,2-3-4 0,5 1 0 16,3-3 0-16,5-4-4 0,0-2 14 0,0-4-16 16,14-4-1-16,1-4 12 0,0-5-14 0,6-5 17 0,-4-7-8 15,4 0-4-15,2 0-2 0,0-11 2 16,2-1 4-16,-1-4 0 0,-1-3 4 0,1-2-11 0,-2-1 20 16,-5 0 0-16,-4 0-2 0,-3 0 4 15,-2 3-17-15,-8 3 0 0,0 1 4 0,0 5-7 16,-18 3-64-16,2 2-97 0,-4 2-127 15,-4 3-141-15,2 0-49 0</inkml:trace>
  <inkml:trace contextRef="#ctx0" brushRef="#br1" timeOffset="-214485.52">22195 12362 1778 0,'27'0'-7'0,"3"0"3"0,1 0 2 0,4-15 2 15,-2 0 10-15,4-5 6 16,-2-1 22-16,-2 0 9 0,-5-5 22 0,-4 0 23 0,-2-2-7 16,-4-3 10-16,-3-1 7 0,-2-2-24 0,-2 3-20 0,-2-3-23 15,0 5-32-15,-1-4-5 0,-2 3 2 16,1-1 0-16,2 1-3 0,-5-2-1 0,1-1-1 0,3-1 5 16,-5-3-4-16,0-2-2 15,2-3-1-15,1 2 1 0,1-3 8 0,0 0-13 0,1 0 9 16,2 0-23-16,1 0-18 0,3 2 8 15,1-2-4-15,0 5 13 0,1 0 30 0,0 3 3 16,-3 6 14-16,-1 4 3 0,-2 6-11 0,-2 5 11 0,-2 7 4 16,-6 1 20-16,0 6 7 0,0 0-13 15,-17 0-13-15,-1 0-18 0,-3 11-11 0,-4-11 5 0,-3 12-3 16,-4-12-4-16,-3 0 6 16,-4 0-2-16,-5 0-6 0,-4 0 8 0,-2 0 3 0,-7 0 0 0,-3-12-3 15,-5 3-8-15,-3 0 2 16,-2 9-1-16,-4-8 6 0,-1 2-1 0,-2 6-4 0,1-8-1 15,-3 8 6-15,3-4 1 16,1 4-4-16,2 0 2 0,1 0-8 0,6 0 6 0,6 0 4 0,8 0 1 16,3 0-3-16,4 0 0 0,5 0-6 0,6 7 1 15,4-7-1-15,6 7-12 0,1-7 7 16,1 9-4-16,6-1 1 0,2 0 8 0,2-3-3 0,6 4 7 16,0 2 2-16,4 1 10 15,2 5-8-15,0 5-6 0,0 0 6 0,0 5-4 0,0 5 20 16,11 1 23-16,-11 4 25 0,11 1 16 15,-11 2-12-15,0 3-5 0,0-2-31 0,0 4-15 0,0 2 0 16,0-2-19-16,0-1 12 0,0 0-7 0,-20 0 0 0,2-4 0 16,0-1-14-16,2-1 0 0,-5-2 3 15,7-3 6-15,-7 2 0 0,3 0 8 0,3-1-3 0,1 1-7 16,4 0 9-16,2-1-12 16,2 0 13-16,6 0 34 0,0-3 6 0,0-1 26 0,0-3-3 15,16-2-13-15,1-2-4 16,-1-3-15-16,3-3-22 0,5-3-19 0,-2-2-7 0,7-6 14 0,1 1 23 15,5-4 9-15,5-3 5 16,5 0-2-16,4 0-18 0,2 0-1 0,5 0-16 0,3-12-19 16,-1 2 12-16,5 1-13 0,1 1 3 0,-3 1 3 0,1 7-71 15,0-7-73-15,-2 7-123 16,-2 0-157-16,-1 0-121 0,-6 0-149 0,-2 0 70 0</inkml:trace>
  <inkml:trace contextRef="#ctx0" brushRef="#br1" timeOffset="-213474.93">24279 11664 2813 0,'0'0'53'0,"0"0"14"0,0 0 11 0,0 0 25 0,0 0-33 15,0 0 2-15,0 0-6 0,0 0-18 16,0 18-19-16,0 1-9 0,0 5 1 0,0 2 1 0,0 6-7 16,0 3-11-16,0 5-1 0,0 0-11 0,0 3 8 0,0-1 3 15,14 0-13-15,-3-3 10 16,-11 0-24-16,14-5-71 0,-6-2-122 0,-8-3-129 0,8-5-154 16,-8-3-96-16,8-4-51 15</inkml:trace>
  <inkml:trace contextRef="#ctx0" brushRef="#br1" timeOffset="-213245.16">24665 11731 2543 0,'-14'19'-2'0,"6"3"11"0,-4-1 42 0,-2 1 49 0,2-3 32 15,-4 1-14-15,2-3-35 16,-4-1-46-16,1 1-30 0,-4 0-2 0,-1 1-7 0,1 1-1 16,-1 3-4-16,-1 2 10 0,0 0-104 0,3 2-71 0,0 1-91 15,5-2-102-15,0-1 25 16,3 2-20-16,4-4-14 0,8 2-32 0</inkml:trace>
  <inkml:trace contextRef="#ctx0" brushRef="#br1" timeOffset="-212835.52">24812 11759 1607 0,'14'0'16'16,"2"0"20"-16,-2 0 19 0,3-12 8 15,-1 2 5-15,5-1-23 0,2-1 3 0,-2 1 15 0,3 2 4 16,-2 4 25-16,-1 5-3 0,-1 0-22 15,0 0-24-15,0 0-23 0,-2 0-14 0,0 11 7 0,-5 4 27 16,-1 3 6-16,1 6-5 0,-7 0 1 0,2 2-30 0,-5 0-10 16,-3 2 2-16,0 2-6 15,0 3 0-15,0-4 9 0,0 2-10 0,-12 1 3 0,0 0 5 16,2 1-1-16,-2 1-1 0,3-3-86 16,-4-2-93-16,4-4-138 0,1 2-132 0,-1-3-118 0</inkml:trace>
  <inkml:trace contextRef="#ctx0" brushRef="#br1" timeOffset="-212635.52">25276 12033 1910 0,'0'0'-9'0,"-13"0"30"0,0 0 42 16,-1 0 10-16,-2 0 7 15,-2 0-23-15,-2 0-42 0,-6 0-11 0,-4 0 3 0,-3 0-7 16,1 0 6-16,-2-11 1 0,2 1-5 0,0 2-30 0,1 1-101 16,2 1-106-16,2-1-102 15,2 7-128-15,5-5 33 0</inkml:trace>
  <inkml:trace contextRef="#ctx0" brushRef="#br1" timeOffset="-211605.52">25190 12401 1432 0,'0'13'18'0,"0"0"15"16,0-1 13-16,0-1 14 0,0-1 21 0,0-4 27 0,0 0 42 16,0 0 21-16,0 1 11 0,0-2-24 0,0-1 3 15,0-4 13-15,0 0-33 0,0 0 7 16,0 0-31-16,0-12-36 0,0-2 2 0,0 2 7 0,0-1-10 16,0 3 28-16,0-3 4 15,0 1-33-15,0 0 9 0,0-3-21 0,9 0-11 0,-1 1 6 16,0-5-21-16,0-2-7 0,0-2-8 15,3-4-11-15,0-6-4 0,0-3-11 0,3-3 2 0,-1-3-4 16,2-1-9-16,-2-4 1 0,3 0-8 0,-2-4 12 0,-1-5 6 16,-4 2-5-16,-1-3 5 0,-1-3-15 15,-2-2 9-15,-3-2 4 0,2 3-6 0,-4 1 16 16,0 2-19-16,0 1 9 0,0 4 7 16,0 5-5-16,0 3 8 0,-14 3-6 0,14 4-9 0,-13 4 2 15,0 1 12-15,13 5-1 16,-8 5 4-16,8 3-2 0,0 3-19 0,-8 2 14 0,8 2-8 15,0 5 2-15,0 2-5 0,0 1 0 16,0 1 3-16,0 1-2 0,0 2 15 0,0 1-13 0,0 0 2 16,0 13 13-16,0 1-7 0,-17 6 7 0,1 1-2 0,-4 3-16 15,-2 2 13-15,-1 0-2 16,-5 0-1-16,-2-1 14 0,-7-2-14 0,-2-3-2 0,-2 0 11 16,-5-5-8-16,-1-1 2 0,-2-4 3 15,-1 1-13-15,-2-4 2 0,-1-3 0 0,0-1 6 0,-2-2 5 16,-2 2-11-16,0-3 13 15,1 0-4-15,0 1-4 0,0 2 8 0,0 0-15 0,2 4 0 0,0 1 3 16,8 3 4-16,1 0 3 0,7 3-7 0,1 0 2 16,7 3-3-16,2 0 6 0,3-1 10 15,5 2-8-15,5-1-5 0,-3-2 5 0,6 2-13 0,2 0 3 16,4-1 8-16,6 1-16 16,0 2 21-16,0 1-3 0,0 2-5 0,16 4 13 0,-1 5-21 0,0 1 0 15,-1 5 14-15,-5 4-6 16,3-1 5-16,-3 2 5 0,-9 2 9 0,6 3 20 0,-1 0 22 15,-5 1 6-15,5-2-28 16,-5 0-17-16,0-1-30 0,0-1 10 0,0-2 4 0,0-3 5 16,0-3-3-16,0-5-22 0,0 1 9 0,0-3 2 0,0-4 9 0,0 0 10 15,0-2-16-15,0-1-14 16,0-2 11-16,0-2 6 0,0 1 0 0,0-2 5 0,0-1-11 16,0-1-2-16,0-1 13 15,0-1-8-15,0-1 8 0,0-1-8 0,0-2-5 0,14-2 13 0,0 2-6 16,7-6-2-16,3 2 0 15,4-5-13-15,4 0 10 0,7 0 1 0,2 0-4 0,5-17 12 16,1 4-14-16,7-1-3 0,1 0 8 0,4-3-16 0,6 2 1 16,0 1-41-16,-1 1-25 15,5 2-49-15,-1 2-69 0,0 2-71 0,2 1-114 0,-3 6-66 16,1 0-101-16,-5 0-89 0,-1 0-4 16</inkml:trace>
  <inkml:trace contextRef="#ctx0" brushRef="#br1" timeOffset="-211085.52">27590 11421 1761 0,'0'-24'-2'0,"-14"6"6"0,2 3 21 0,12 4 47 0,-9 4 43 16,0 7 48-16,1 0 19 0,0 0-37 15,-4 18 1-15,0 0-18 0,1 3-5 0,-5 4-6 0,3 6-38 16,-2 4-35-16,0 5-35 0,0 8-4 0,-1 3 7 0,0 3-8 16,2 4 1-16,-4 0-1 0,4 1-1 15,-2 1-10-15,5-3 4 0,0-4-6 0,-1-4-77 16,2-3-46-16,0-5-93 0,0-1-70 16,2-11-29-16,-1-4-44 0,0-4-9 0,3-7-46 0,-1-5 41 15</inkml:trace>
  <inkml:trace contextRef="#ctx0" brushRef="#br1" timeOffset="-210475.52">27370 11647 2482 0,'5'-11'31'0,"-1"3"2"0,3 2 14 0,4 3 40 0,0 3 8 16,2 0 29-16,2 0-5 15,3 0-26-15,2 0-25 0,2 0-37 0,0 0-3 0,2 0-25 16,2 0-13-16,0 0 8 0,1 0 0 15,2 0 6-15,2 0-1 0,3 0-8 0,-1 0-4 16,3 0 4-16,2 0 5 0,8 0 0 0,0 0-5 0,4 0 3 16,2-7 2-16,3 7-3 15,-2 0 1-15,4-7-8 0,-2 7-27 0,1-5-20 0,-2 5-12 0,1-3-3 16,-1 1-11-16,-1 0 1 0,0-2 5 16,0-2-16-16,3 1 18 0,-3-2 26 0,0-3 10 0,-3 0 23 15,-3 2 10-15,-1-1 1 16,-4 1-10-16,-3 4 11 0,-8 4 4 0,-6 0-2 0,-3 0 2 15,-8 0-5-15,-5 17 7 16,-4 0-4-16,-5 2 11 0,0-1-5 0,0 3-10 0,-11 0 12 16,-3 1 5-16,-1 0-4 0,1 0 8 0,2 2-15 0,-4-2-4 0,3 0 8 15,-1 2-2-15,1-1 5 16,0 2-3-16,1 0-6 0,1 7 0 0,3 4 2 0,-1 5 9 16,1 3-2-16,1 5 19 0,1 8 14 15,-3 1 9-15,1 3 15 0,0 3 1 0,0-2-8 0,-3-4-10 16,3-3 34-16,-3-3-21 15,-3-7-7-15,1-4 1 0,-1-4-52 0,-1-10 0 0,0-4 8 16,-5-3-15-16,2-4 3 0,-3-4 0 0,4-3 4 0,-7-3 5 16,0-6 0-16,0 0-10 0,-3 0-4 15,1-15 5-15,-4 0 2 0,-4 2 9 0,0-1-13 16,-6 0-1-16,1 0-2 0,-3 3 5 16,-2 0 6-16,-2 0-1 0,-4 2-3 0,-4 1 0 0,3 0-3 15,-2 2 10-15,-6 0-2 16,-2 2-3-16,2-2 1 0,-1 1-8 0,0-1 3 0,0-2 6 0,3-2-1 15,-2-1-22-15,2-2-32 16,2 1-39-16,2-1-24 0,2-1 4 0,3 3 40 0,9 2 28 16,2 0 33-16,6 2 11 0,7 1-9 0,5 5 3 0,11 1-7 15,8 0-49-15,0 0-40 16,0 0-63-16,16 11-67 0,5-11-36 0,-3 9-54 0,0-9-46 16,3 0-42-16</inkml:trace>
  <inkml:trace contextRef="#ctx0" brushRef="#br1" timeOffset="-210095.51">27580 11912 1551 0,'-7'0'6'0,"7"0"4"0,-9 0 8 15,9 0-4-15,0-3 4 0,0 3 20 0,0 0 32 0,0 0 20 16,0 19 5-16,12 0-6 0,0 4-18 0,1 4-3 16,-1 4-15-16,4 5-17 0,0 2-27 15,0-1-3-15,3 2 1 0,-5-3-7 0,3 1 2 0,-4-4-6 16,1-1-5-16,-3-3-8 16,-2-6-69-16,-2-4-108 0,-2-4-115 0,-4-3-113 0,1-12-49 0</inkml:trace>
  <inkml:trace contextRef="#ctx0" brushRef="#br1" timeOffset="-209895.12">27964 11924 2238 0,'2'13'0'0,"0"0"0"0,-1-13-2 16,-1 14 0-16,0-3 4 0,0-2 0 15,0 4-2-15,0-1 0 0,-14 1-2 0,-2 0 4 0,3 2 2 16,-1 1-2-16,2 3-2 15,-4-1 2-15,2 4-2 0,-4 3 5 0,4 0-7 0,-2 0-43 16,2 2-48-16,0-2-59 0,1 0-65 0,3-1-44 0,0-3-39 16,5-2-88-16,2-1 48 15</inkml:trace>
  <inkml:trace contextRef="#ctx0" brushRef="#br1" timeOffset="-209495.5">28148 12032 1615 0,'20'-23'4'0,"-5"5"-2"0,-1 2 6 0,-5 3-12 0,-2 4-4 16,-4-1 2-16,-3 2 2 0,0 4 14 0,0-1-2 0,0 3-2 15,-18-1-4-15,-1 0-4 16,-1 1 6-16,-2 0-4 0,-2 2-4 0,0 0-2 0,-1 0 2 16,4 0 6-16,1 12-4 0,4 2 6 15,3-1-2-15,4 4 14 0,6 2 25 0,3 0 16 0,0-1 6 16,0-1-12-16,16-1-3 15,2 0-15-15,0-4 5 0,-1-2 1 0,3 0-22 0,-2-5 2 16,3-5-15-16,-7 0-4 0,5 0 7 0,-4 0-12 0,0-18-1 16,-5 2 4-16,-1 0 2 0,-3 0 0 15,2-2 4-15,-4 2 0 0,-1 1 0 0,-3 0 1 16,1 1 24-16,1 4 3 0,0 3 4 16,-2 3 11-16,0 4-30 0,1 0-8 0,-1 0-5 0,2 15-6 15,-2 2 6-15,0 4 35 16,0 1 9-16,0 4 26 0,0 3 11 0,0 1-32 0,0 0-15 15,0 2-21-15,0 1-14 0,0-1-1 16,-20 0 0-16,2 1-2 0,-3-4 2 0,0 2 1 0,-4-3-1 16,-2 0-57-16,-3-2-67 0,-1-2-75 0,2-3-75 0,-1 1-30 15,0-5-33-15,3-1-47 0,3-1 5 16</inkml:trace>
  <inkml:trace contextRef="#ctx0" brushRef="#br1" timeOffset="-207955.53">26738 16901 1737 0,'-8'-6'55'0,"1"2"30"0,2 0 25 0,5 4 7 0,-6 0-34 16,6-1-2-16,0 1 4 0,0 0 7 15,0 0-7-15,0 0 43 0,0-2 4 0,0 1 7 0,0 1 25 16,0 0-22-16,0 0-3 16,0 0 16-16,0 0-12 0,0 0-47 0,0 0-26 0,0 13-39 15,0 0-21-15,0 1 0 0,0 0-3 16,0 3 1-16,13 3-11 0,-5 1 3 0,1-4 5 0,1 4 0 15,-2 0 0-15,0-2-7 16,0 0 4-16,1-2 1 0,-4 0 5 0,-1-1-3 0,1-2-11 16,-1 3 4-16,-1-6-3 0,-3 1 5 0,1 0-3 0,2 0 11 15,-3-1-6-15,0 1 4 0,0-1-4 16,2 0-10-16,-2-1 3 0,1-1 0 0,2 2 5 0,1-4 0 16,-1 1 3-16,0-3-3 15,0 3 7-15,1-7-12 0,-3 2 0 0,2-3 3 0,-3 0-3 16,5 0 2-16,-5 0 1 15,1 0 4-15,1 0-7 0,1 0 0 0,0-10 5 0,4 1-2 16,-2 1-1-16,-1 1 13 0,5-2-12 0,-2 4-11 0,-1-4 11 16,1 1-6-16,3 0 1 0,-1-2-9 15,-1 1-24-15,2-3-20 0,2-2 3 0,-1 0 0 0,3-2 20 16,-3 2 14-16,5-3 1 16,-4-2 17-16,1-1-2 0,3 1 5 0,-2 2 2 0,0-1-8 0,-2 0 4 15,0 4 6-15,-1-3-2 16,-3 6 5-16,1-1-3 0,-1 0-6 0,-3 2 1 0,2-2 5 15,-3 3-9-15,1-4 7 0,3 2-5 16,-3-1-7-16,-1-5-1 0,1 3-9 0,-1-3-9 0,0 0-20 16,1 2-16-16,-2 0-9 0,0 4-3 0,-1-2 20 0,-2 2 29 15,1 3 11-15,-1 1 12 16,0 3-21-16,0 0-27 0,0 3-55 0,0 1-10 0,0 0-32 16,0 0-31-16,0 0-2 0,0 0-53 15,0 11-36-15,0-1-43 0,-9-10-72 0,9 9-11 0</inkml:trace>
  <inkml:trace contextRef="#ctx0" brushRef="#br1" timeOffset="-207625.53">27340 16842 1511 0,'0'0'16'0,"0"0"12"0,0 0 2 0,0 13 30 16,0 0 28-16,0-2 23 0,0 4 32 15,0 2-13-15,0 2-15 0,-16 0-13 0,16 5-18 0,-14 1-12 16,1 0-30-16,2 0-18 15,11 0-19-15,-13 0-3 0,4-2 5 0,3 1-14 0,6-4 2 16,-8-2 5-16,1 0-9 0,7-2-54 0,-4-3-64 0,4-3-97 16,0-2-91-16,0-4-63 15,0 0-95-15,0-1 55 0</inkml:trace>
  <inkml:trace contextRef="#ctx0" brushRef="#br1" timeOffset="-207325.52">27606 16933 1893 0,'0'-4'10'0,"0"0"-2"0,0 2 5 15,0 2-5-15,0 0 11 0,0 0 4 16,-15 0 2-16,4 0 0 0,0 0-13 0,2 12-12 0,-4-12 11 16,2 14 6-16,0-1-13 15,0 1 15-15,3 0-10 0,3-2 1 0,2 3 11 0,3-1 0 16,0 3-8-16,0-4-7 15,0 3 3-15,14-1 6 0,0-1 6 0,1-1-1 0,4-1-8 16,-2-1 10-16,4-2 28 0,1-2 28 0,0-2 3 0,0-3-33 0,0-2-30 16,-1 0-25-16,-4 0-4 15,0-14 18-15,-4-1-5 0,-2-3-6 0,-5-1-3 0,-1-4-37 16,-5 1-43-16,0-5-44 0,0 0-64 16,0 1-31-16,-15 1-24 0,0 6-30 0,4 0-32 0,11 2-54 15</inkml:trace>
  <inkml:trace contextRef="#ctx0" brushRef="#br1" timeOffset="-206355.53">28089 16645 2009 0,'0'0'19'0,"0"0"6"15,0 16-8-15,0 2 0 0,0 0-17 0,0 0-6 16,-9 4 10-16,9 2 19 0,-13 5 0 0,4-1 18 0,1 3 27 0,-3-1 19 16,3 2 13-16,2 2-12 15,1 0-33-15,0-1-33 0,5 4-13 0,0-1-4 0,0 0 10 16,0 1-10-16,0-1-3 0,0 1 30 16,0-1 8-16,0-2 14 0,0-1-4 0,0-2-18 15,0-6-32-15,0 0-10 0,0-7 13 16,0-3 3-16,0-1 59 0,0-8 16 0,-14-6 15 0,1 0-12 15,-6 0-42-15,2 0 3 0,-7 0-11 16,0-13-6-16,-2 1 1 0,-1 2-22 0,-2 2-4 16,4 1 1-16,-2 1 1 0,-2 6 10 0,6-8-1 0,-1 3-4 0,2 5 2 15,0 0 2-15,-2 0 1 16,1 0-1-16,-4 0-4 0,1 0-8 0,-2 0 3 0,-4 0 5 16,-1 0-3-16,-3-12-2 15,-2 1-7-15,0 2-10 0,1 0 14 0,-4 0 0 0,2 1 1 0,1 1 9 16,-5 2-20-16,4 5 8 15,-1 0 0-15,0 0-2 0,0 0 7 0,1 0-10 0,5 0 3 16,-1 0-30-16,5 0-8 0,0 0-6 0,1 0-29 0,6 8-1 16,-1-8-18-16,3 8-36 0,1-8 19 15,4 9 2-15,-3-4 2 0,3-5 21 0,2 7-10 16,4-3 26-16,0-1 24 0,1-3 32 16,1 2 14-16,5-2 7 0,-3 2-5 0,3 0 3 0,0-1-3 15,0 0-2-15,-2-1-2 16,-2 4-7-16,3-3 11 0,-4 1-2 0,2 0 2 0,-2-2 0 15,0 0-15-15,-2 0 9 0,1 0-3 16,1 0-2-16,0 0 7 0,-3 0-6 0,3-10 10 0,-2 0 5 16,3 2-1-16,-3 0 1 0,2-2-12 0,-3 0 1 0,3 3 10 15,0-2 7-15,0 2 7 0,2 0-3 16,-2 1-10-16,2 1-9 0,-1 0 6 0,3 3-1 16,-2-1-8-16,-1 1 12 0,2 0-3 15,1-1 14-15,-1 1 21 0,-4-2 3 0,2 1-7 0,1-3 18 16,-2-1 28-16,0-3-13 0,-5-3 2 15,5 2-24-15,0-5-42 0,-2-2 5 0,2-3-2 16,3 1-7-16,-2-4 3 0,3 1-6 0,2-2 6 0,2-2-1 0,0-1-11 16,0-2 2-16,0 0 9 15,0 1-2-15,13-2 7 0,0 0 0 0,-1 0-12 0,2 3 10 16,2 1 13-16,0 4-6 16,3 1-3-16,-2 1-9 0,4 3-7 0,-2 0 5 0,-2 0 2 15,2 0-7-15,-1 0 0 0,-1-1 4 16,2-3 1-16,-5 0 5 0,1 0-5 0,0 0-5 0,0 2 16 15,-1-2 16-15,-2 4 10 16,1-1 16-16,-4 4-10 0,3 2-10 0,0 1-8 0,-1 3-6 0,2 2-6 16,-5 3 1-16,3 0-12 0,1 3 0 0,0 1-2 0,-1 0-5 15,3 0 7-15,-1 0-12 16,-1 0-14-16,1 0-6 0,-2 12-1 0,1-12 9 0,1 11 17 16,1-4 3-16,2 0-1 0,3-7-11 15,0 7 9-15,7-7 9 0,4 6-2 0,4-6 5 0,4 5-12 16,2-3 0-16,4 0 7 15,5 1 2-15,5-2 5 0,0 3-5 0,4-2-6 0,4 1-5 16,3-1-1-16,4 1 6 0,2 1-3 0,4-1 16 0,0 1-14 16,5 4-9-16,-1-2 12 15,-2 3-41-15,1-1-68 0,-4 1-44 0,-2 1-88 0,-3-3-70 16,-5 0-40-16,-7 3-104 0,-3-3-28 16</inkml:trace>
  <inkml:trace contextRef="#ctx0" brushRef="#br1" timeOffset="-205585.51">23473 16748 2035 0,'0'-6'21'0,"-8"6"10"0,8 0 14 0,-8 0 34 0,8 0 18 16,0 0-2-16,0 13 6 0,0-1-24 0,0 1-19 0,0 1 10 16,0 1-9-16,0 5-12 0,11 0-24 15,-2 4-12-15,-9-1-6 0,11 3-3 0,-3 1 7 16,2 0-20-16,-1 1-1 0,-1-3-2 16,0 4-40-16,2-4-24 0,0 0-83 0,3-2-65 0,0-3-51 15,0-2-90-15,-1-1-46 16,6-4-62-16</inkml:trace>
  <inkml:trace contextRef="#ctx0" brushRef="#br1" timeOffset="-205375.47">23866 16867 2213 0,'0'0'10'0,"0"0"3"0,0 16 26 0,0 0 28 16,0 1 7-16,0 0 7 15,0 2-17-15,0-1-26 0,-15 3-23 0,0 0-6 0,2 0-13 0,-1 1 4 16,1-1 2-16,0 1-4 0,-4-2-3 0,0-2-47 0,1 2-73 16,1-2-80-16,-1-2-70 15,-2-2-61-15,4-2-41 0,2-3-56 0,0 1 61 0</inkml:trace>
  <inkml:trace contextRef="#ctx0" brushRef="#br1" timeOffset="-205145.53">24140 16923 1943 0,'1'-5'35'0,"-1"2"16"0,4-1 7 16,-4 4 3-16,0 0-18 0,0 0 6 15,0 0 14-15,0 16 22 0,0 0-9 0,-16 0-17 0,16 4-21 16,-15-1-23-16,4 3-10 15,11 2-7-15,-14 0 2 0,6 0 2 0,8 0 7 0,-8-4-11 16,8 0-29-16,-6-2-69 0,6-1-81 0,0-4-67 0,0-6-110 16,0 2-74-16,0-3-41 15</inkml:trace>
  <inkml:trace contextRef="#ctx0" brushRef="#br1" timeOffset="-204935.52">24315 16881 2368 0,'-12'14'6'0,"12"0"5"0,0 0 7 15,0 3 1-15,0 1 8 16,0 3-5-16,0-2-7 0,9 2 9 0,-9 1-22 0,0-2 9 16,9 2-2-16,-9-1-7 0,0 0 5 15,0-1-20-15,0 0-57 0,7-4-82 0,-1-1-86 0,-2-2-125 16,-4 0-82-16,0-5-41 15</inkml:trace>
  <inkml:trace contextRef="#ctx0" brushRef="#br1" timeOffset="-204695.52">24691 16799 2018 0,'0'19'2'0,"-17"0"2"0,17 5-2 0,0 1 0 15,-11 2-4-15,11 2 4 16,0 0 4-16,0 0-4 0,0 0 3 0,0 0-7 0,-16 0-5 16,16 0 7-16,-11 0 0 0,11-4-6 15,0-1-21-15,-8-2-58 0,8-3-85 0,-7-5-102 0,7 2-90 16,0-7-62-16</inkml:trace>
  <inkml:trace contextRef="#ctx0" brushRef="#br1" timeOffset="-204075.52">24652 16750 2597 0,'-16'-7'6'0,"5"1"-3"0,-1 0 55 0,-3 2 31 0,0 0 9 15,-2-4 20-15,-3-2-41 0,-3 0-38 16,-4-5-13-16,-7-3-16 0,-5 0-13 0,-7-3 3 0,-6-1 0 16,-4 0-4-16,-4-1-1 0,-3 3 12 0,-2 3-5 0,-1 2 5 15,-2 5-4-15,0 3-1 16,5 7-2-16,1 0 9 0,0 0 31 0,8 0-7 0,1 15 5 16,1-3-5-16,1 0-25 15,4-2-1-15,-4 1-2 0,3-11-5 0,0 8 9 0,1-8-1 0,0 0-6 16,3 0-4-16,1 0-13 15,4 0 6-15,2 0 11 0,6 0 0 0,2 0-4 0,6 0-5 16,2 0 0-16,7 0 14 0,3 0 0 0,3 0-2 0,3 0 0 16,0 13-8-16,5-2 1 15,0-3 9-15,0 4-12 0,0 0 5 0,0 0 5 0,0 0-5 0,0-2 14 16,0 1-14-16,0 2 0 16,0-1 10-16,0-1-15 0,-11 1 8 0,11-1 2 0,0 3-10 15,0 1 15-15,0 0 4 0,0 2 22 16,0 1 22-16,0 0 11 0,0 3 24 0,0 2-9 15,10 0-9-15,-10 2-13 0,0 1-32 16,0 0-7-16,0 1-23 0,0 1-5 0,0-2 5 0,0 4-7 16,0-3 9-16,0-1-7 0,0 1 5 0,0-1-2 0,0 0 9 15,0-2-4-15,0-2-1 0,0 1 1 16,0-1-8-16,0-2 2 0,19-1-2 0,-5 1 10 0,3-2-7 16,1-2 12-16,2 0-10 15,1 0-10-15,0-5 17 0,1 1-9 0,1-2 12 0,1-2-10 16,1-2-10-16,1-3 12 15,0 0-9-15,1-3 14 0,2 0-4 0,1 0-6 0,1-13 6 16,3 0-1-16,4 0 1 0,6 0-3 0,0-1-3 0,8-1-2 16,8 1 8-16,5-1 2 0,6 2-8 15,2 1 6-15,6 2-1 0,5 2-7 0,-3 4 8 0,2 4-8 16,-2 0 0-16,-5 0 7 16,0 13-9-16,-5 4-68 0,-1-3-85 0,-5 1-145 0,-2 2-146 0,-2-2-165 15,-5 5-197-15</inkml:trace>
  <inkml:trace contextRef="#ctx0" brushRef="#br1" timeOffset="-203045.53">19923 16630 1926 0,'0'-8'50'0,"0"3"63"0,0 5 23 15,0 0 70-15,0 0-11 0,0 0-50 0,0 0-11 0,0 0-61 16,0 0-24-16,0 12-5 16,0-1 8-16,0 3-12 0,14 3-10 0,-14 5-11 0,11 4-16 15,-11 1 4-15,0 2-7 0,8 0 0 0,-8 1-5 0,0-2-2 16,8 2 9-16,-3-4 3 16,6-1-7-16,-3-1 2 0,1-3-3 0,2-1 1 0,4-1 11 15,-1-2-9-15,-2-2-7 0,4-1 3 16,-5-4-6-16,-1-1-20 0,1-2-90 0,-7-2-85 0,3-3-118 15,-4-2-126-15,0 0-62 0,2 0-86 16</inkml:trace>
  <inkml:trace contextRef="#ctx0" brushRef="#br1" timeOffset="-202795.53">20192 16581 2068 0,'0'0'-2'0,"-13"18"4"0,13 0 15 0,-9 2 8 16,9 2 3-16,-10 2 2 16,1-1-11-16,1 0-13 0,0 2-4 0,-3-2-4 0,0 2 0 15,-1-2 4-15,2 0-4 0,0-3-28 16,0-1-50-16,1-1-65 0,1-1-69 0,0-2-54 0,0 0-41 15,2-1-70-15,2-1 50 16</inkml:trace>
  <inkml:trace contextRef="#ctx0" brushRef="#br1" timeOffset="-202565.29">20266 16633 1761 0,'0'15'-11'0,"0"-4"-1"15,0 3 4-15,0 0-6 0,0 4 8 0,0 1 6 0,0 5 2 16,0 2 4-16,0 4-2 0,0 2-6 16,0 1-10-16,0 2 10 0,0-3 6 0,0 1-6 15,0-2 4-15,0-2-24 0,0 0-68 16,0-6-63-16,0 0-105 0,0-4-142 0,0-6 58 0</inkml:trace>
  <inkml:trace contextRef="#ctx0" brushRef="#br1" timeOffset="-202235.43">20371 16849 1385 0,'18'-7'0'0,"4"-2"2"0,4 1-2 0,-4 1 6 16,5 0 19-16,0-2 27 16,-4 2 14-16,1-1 9 0,-6 4-10 0,-3 2-19 0,-2 1 1 15,-5 1-16-15,1 0-9 0,-6 0-13 0,-3 10-16 0,0 2-1 16,0 0 6-16,0 3 4 0,-12-1-4 16,-1 3 6-16,-1 0-2 0,0 2-2 0,1 1 10 0,-3-1-12 15,2 0-2-15,-2 2 8 16,3-1-4-16,1 0 7 0,1-1-1 0,1-2 0 0,1 0-2 15,4-4-2-15,5 1-4 0,0-3 8 16,0 1 11-16,0-4 2 0,0-1 8 0,17 0-15 0,-2-2-8 16,0-2 3-16,2-1-14 0,1 0 5 0,2 0-6 0,2-2-58 15,-2 0-51-15,-1 0-84 16,0 0-104-16,-2 0-106 0,1 0 49 0</inkml:trace>
  <inkml:trace contextRef="#ctx0" brushRef="#br1" timeOffset="-201925.53">21020 16454 1440 0,'0'19'10'0,"0"3"10"16,0 6 5-16,0 0 19 0,0 2-10 0,0 0-2 0,0 4 6 16,0 2 9-16,0 2 24 0,0 2 13 0,0 3 18 0,0 0-10 15,0-1 18-15,0 2 6 16,0 1-21-16,0-1-17 0,0-1-45 0,0-2-20 0,0-3-11 16,0-3-2-16,0-6-4 0,0-4-27 15,-16-7-41-15,4-2-23 0,12-8-29 0,-14-8-38 16,2 0-1-16,0 0-49 0,-1-17-37 15,4-1-30-15,-4-5-54 0,5-5 19 0</inkml:trace>
  <inkml:trace contextRef="#ctx0" brushRef="#br1" timeOffset="-201265.3">21074 16436 1253 0,'-11'0'37'0,"0"0"11"16,-3 0 15-16,2 0 2 0,-1 0-36 0,1 0-13 0,3 0-6 15,-2 0-4-15,0-9-6 16,-1 9 8-16,-3-12-12 0,4 12 4 0,-5-9 4 0,3 9-12 16,-2-7 8-16,-3 7 0 0,1 0 12 0,1-6 73 0,-3 6 19 15,-3 0 27-15,3 0 37 16,-7 0-28-16,0 0-5 0,-4 0-3 0,-1 0-13 0,-2 0-30 0,-2 8-13 16,-1-8-20-16,-5 0-35 15,2 0 4-15,-3 0-14 0,-2 0-4 0,1 0-3 0,-2 0-17 16,0 0 13-16,0 0 4 0,0 0 3 15,1-8 2-15,1 8-2 0,0 0 26 0,4 0 8 0,1 0 1 16,3 0 1-16,0 0-31 0,5 0-19 0,0 0 2 16,7 0 1-16,0 0 4 0,6 0 4 15,3 9 3-15,-2-9-2 0,8 10-10 0,-1-3 12 0,3-7-4 16,-2 8-10-16,4-8 14 16,1 4-14-16,0-4 4 0,1 0 10 0,-2 0-2 0,1 0-3 0,0 0-2 15,1 0-4-15,-1 0-6 16,-1 0 13-16,1 0 4 0,-2 0-5 0,2 0-2 0,2 0-5 15,-4 0 5-15,4 0 7 16,-1 10 3-16,2-10-6 0,-1 10-4 0,-1-2 5 0,0 1 14 0,1-2 21 16,-1-1 7-16,-1 3 2 0,0 0 8 0,-2 0 3 0,-3 2-5 15,3 3-14-15,2 0-10 16,0 4 4-16,-2 1 19 0,4 3 29 0,-3 2 9 0,3 0-19 16,-1 5-26-16,1-1-19 0,-3 2-15 15,2 1 20-15,-2-1 12 0,4 2 14 0,-3 2 14 16,2 2-24-16,-1-3-10 0,0 1-14 15,2 1-25-15,0 2 3 0,0-1-3 0,0-1 3 0,0-1 2 16,0-1-3-16,0-1-4 0,10-2-3 0,-10-2 5 0,0-1 0 16,9-2 7-16,-2-5-7 0,-7-1-5 15,9-1 13-15,-4-3-11 0,3-2 6 0,0-1 2 0,-2-1-13 16,4-2 8-16,4-4-2 16,-1 0 2-16,0-5 2 0,0 0-10 0,4 0 14 0,1 0-6 15,3-9 0-15,1-2 7 16,0-1-14-16,5 0-4 0,5-1 11 0,7-1-7 0,0 0 9 0,4-2-2 15,4 1-41-15,3 1-26 16,2 0-21-16,1 3-39 0,3-1-22 0,-4-1-49 0,-1 4-107 16,1 0-74-16,-6 2-134 0,-1 2-128 0,-5-2-19 0</inkml:trace>
  <inkml:trace contextRef="#ctx0" brushRef="#br1" timeOffset="-200565.53">17004 16701 1951 0,'-6'0'35'0,"6"0"42"0,0 18 51 0,0 0 20 15,0 4-4-15,13-2 11 0,1 3-31 0,-5 0-15 0,1 2-25 16,2-1-58-16,-2 3-19 0,2 1-3 16,0-1-13-16,-3 3 9 0,4-4-7 0,-4 2-89 0,-1-3-49 15,0-3-125-15,0-1-174 16,-5-3-82-16,2-3-70 0</inkml:trace>
  <inkml:trace contextRef="#ctx0" brushRef="#br1" timeOffset="-200315.3">17297 16671 2412 0,'0'-5'17'0,"0"5"32"0,0 0 42 15,0 0 16-15,0 0 15 0,9 0-15 0,-9 0-40 0,0 0 18 16,0 0-14-16,0 15-15 0,0 1 3 0,0-1-45 0,0 4-11 16,0 5 4-16,-9 1-5 15,-4 1 3-15,2 2-2 0,-1 0-15 0,4 3 4 0,-4-1 16 16,3 1-4-16,0-2 4 0,2 0-6 16,1-1-9-16,-1-3-5 0,3-3-10 0,-1-1-73 0,4 0-89 15,-3-5-86-15,1 0-100 16,3-4-33-16,0-2-63 0,0-2-74 0</inkml:trace>
  <inkml:trace contextRef="#ctx0" brushRef="#br1" timeOffset="-200085.52">17566 16799 2299 0,'-10'15'0'0,"10"2"-3"16,0 2 8-16,0 1 16 0,0 3 12 0,0 1 2 0,0 2-5 16,0 0-21-16,0 3-9 0,0 0 2 15,0 2 0-15,0-3 3 0,0 1-16 0,0-3-67 0,0-4-101 16,0-4-98-16,0 1-109 16,0-3-101-16,0-5 55 0</inkml:trace>
  <inkml:trace contextRef="#ctx0" brushRef="#br1" timeOffset="-199715.53">17603 16817 2456 0,'0'-9'6'0,"0"0"1"16,0 3-5-16,21-1 15 0,0 2-3 15,5 0 1-15,1 1 4 0,3-2-21 0,-1-2 0 0,-4 4-5 16,2-1 28-16,-2 2 21 15,1 3 19-15,-3 0-10 0,-3 0-10 0,-3 0-35 0,-4 15-15 16,-9 0 9-16,2 2-15 0,-6 1 10 0,0 1-2 0,0 1 0 16,-17 0 2-16,1 2 12 0,0-3-9 15,-2 1 4-15,3-2-6 0,-2-1-5 0,3-2 11 0,-2-1 1 16,3-4 3-16,2 0-4 16,0-1-2-16,3-2 0 0,5-1-2 0,3-1 9 0,0-2-5 15,0 0-6-15,0-1 4 16,13-1 2-16,-1-1-7 0,1 0 10 0,2 0-3 0,0 0-13 15,1 0 11-15,0 0 2 0,-1 0-4 16,0 0 9-16,-1 10-5 0,-5 2-7 0,-1 2 3 0,-3 1 2 16,-2 1 0-16,-3 2-7 0,0 0 7 0,0 1-6 0,0 0 10 15,-13-2 3-15,2 1-25 16,-3-1-44-16,1-2-87 0,1-3-125 0,2-2-90 0,-2 0-107 16,-1-4-61-16</inkml:trace>
  <inkml:trace contextRef="#ctx0" brushRef="#br1" timeOffset="-199485.53">18246 16671 2429 0,'9'12'-2'0,"0"1"-9"0,-1 1 7 0,2 0 4 15,-1 1 6-15,-1 4 5 16,-3-1-5-16,-5 5-8 0,0 3 2 0,0 3-4 0,0 3 9 16,-13 4 8-16,13 1-13 0,-14 4 6 0,3 0-10 0,1-1-9 15,10 2 13-15,-12-2-44 16,2-3-82-16,4-4-89 0,0-4-115 0,-2-3-101 0,2-6-52 16</inkml:trace>
  <inkml:trace contextRef="#ctx0" brushRef="#br1" timeOffset="-198905.53">18269 16549 2749 0,'-16'0'0'0,"1"0"9"15,-3 13 34-15,1-1 17 16,-5-12 2-16,2 9-9 0,-6-9-35 0,-4 0-15 0,-7 0-8 15,-4-13 1-15,-3-1-1 0,-5 3-2 16,1-3 19-16,-5 2-3 0,-1-1-5 0,2 5-1 0,-4-3-10 16,1 4-2-16,2 2 9 0,-3 5 2 0,1 0-2 15,-4 0 2-15,4 0 3 0,-2 0-5 16,2 0 2-16,2 15 3 0,3-3-8 0,1 2 8 0,5-1-8 16,2-3 3-16,2 1 12 0,-2-1-2 15,6-2 1-15,-1-8-15 0,0 6-15 0,0-6 12 16,2 0-2-16,4 0 11 0,2 0 12 15,4 0-17-15,3 0 3 0,3 0 0 0,3 0-7 0,3 0 14 16,5 0-4-16,4 0-8 0,-1 0 1 0,5 17-1 0,0-3 12 16,0 2 12-16,0 0 2 0,17 3-14 15,1 4-10-15,-7-2 3 0,2 3 47 0,-3 1 24 0,0 1 22 16,-2 1 4-16,1 1-44 16,-2 0 3-16,-1 1-15 0,1 0 6 0,-1-1 0 0,2 2-15 15,-4 0 0-15,3-1-12 16,-2 3-5-16,1-2-5 0,2 4-6 0,-4-3-1 0,3 3-6 15,-2 1-1-15,1 0 6 0,3-1 1 16,-2 2 1-16,1 0 4 0,-2 0-8 0,3 0 5 0,1-4 0 16,1 2-3-16,1-5 8 0,0-2-7 0,2-1-3 0,-1-4 0 15,1-3 2-15,3-1 8 0,0-2 18 16,3-4 0-16,3-1-18 0,4-4 5 0,1 0-18 0,6-7 1 16,2 0 7-16,5 0-18 15,5 0 3-15,0-12 5 0,6 2 2 0,5 0 11 0,1-2-11 16,1 2-2-16,3-3-7 15,2-2-46-15,1 0-28 0,0-2-70 0,2 1-80 0,-2 0-81 16,1 4-151-16,-3 5-247 0,2 0 8 0</inkml:trace>
  <inkml:trace contextRef="#ctx0" brushRef="#br1" timeOffset="-197935.52">14313 16833 1496 0,'-5'-8'25'0,"1"2"31"0,2 3 37 16,1 3 32-16,1 0 13 0,0 0-13 0,0 15-11 0,0 2-18 15,14 2-31-15,-14 1-11 0,14 4-18 16,0 0-23-16,-3 2 0 0,3-1-17 0,-1 1-3 0,0-1 9 16,1 1-9-16,1-2-36 15,-2 0-81-15,4-2-86 0,-4-4-84 0,0 0-89 0,1-3-103 16</inkml:trace>
  <inkml:trace contextRef="#ctx0" brushRef="#br1" timeOffset="-197715.53">14623 16867 2500 0,'15'0'17'0,"-15"12"-8"0,12 0 6 15,-12 1 12-15,11-1 9 16,0-1 22-16,-11 2 0 0,0 1-10 0,0 0-21 0,0 2-12 16,0 2-19-16,-16 3 2 0,1-1-3 0,-3 3-8 0,1 1 13 15,-4 0-23-15,1 0-60 16,-4 1-73-16,6-1-77 0,-2-2-55 0,1 0-21 0,3-1-1 16,-3 0-18-16,10-4-12 0,1-2 31 15</inkml:trace>
  <inkml:trace contextRef="#ctx0" brushRef="#br1" timeOffset="-197485.29">14824 16886 1984 0,'6'14'10'0,"0"1"-4"0,-2-1 5 15,2 1 12-15,-3 6-4 16,2 0 9-16,-2 3 3 0,-3 3-14 0,0 4-4 0,0 3 2 16,0 0-17-16,0 3-3 0,0-2 1 0,0 0-17 0,0-2-44 15,0-3-61-15,0-2-81 0,0-3-83 16,-9-1-50-16,9-3-66 0</inkml:trace>
  <inkml:trace contextRef="#ctx0" brushRef="#br1" timeOffset="-197235.52">15051 17004 2068 0,'0'15'4'0,"0"0"-6"16,0 5 2-16,0-4-2 0,0 4 2 0,0 1 10 0,0 1 5 15,0 1-6-15,0 0-11 0,0 2-3 16,0-2-9-16,0 2 9 0,0-3 7 0,0-1-10 0,0-1-36 16,0-6-20-16,0 0-30 0,12-3-23 0,-12-3-4 0,18 0-14 15,-1-5-28-15,1-1-16 16,-2-2-31-16,3 0-68 0,2 0 12 0</inkml:trace>
  <inkml:trace contextRef="#ctx0" brushRef="#br1" timeOffset="-197035.53">15323 17173 1720 0,'0'16'22'0,"-6"3"17"0,6 3 2 16,0 2 11-16,0 5 8 0,0 3-8 16,0 1 9-16,0 0-11 0,0 4-26 0,0-1-5 0,0-1-7 15,0-2-3-15,0-3-9 16,0-2-9-16,0-3-16 0,0-6-46 0,0-2-64 0,0-4-77 15,0-5-104-15,0-2-105 16,0-2 19-16</inkml:trace>
  <inkml:trace contextRef="#ctx0" brushRef="#br1" timeOffset="-196265.52">15573 17005 2196 0,'0'18'23'0,"-11"-1"33"0,11 4 31 15,-9 3 11-15,-1 2-26 0,10 3-17 0,0 0-25 0,0 6-4 16,-14-2 28-16,14 5 28 16,-13 2 7-16,13-1-1 0,0 1-24 0,-14 2-41 0,14-1-11 15,0-1-8-15,-9-1 3 0,9-2-2 16,0-1-7-16,0-3-5 0,0 3-5 0,0-5 5 0,0-4 2 15,0-2 3-15,0-1-14 16,0-6-42-16,0-3-11 0,0-4-47 0,0-4 14 0,0-2 28 16,0-4 20-16,-12 1 54 0,-5-2-2 0,-3 0 18 0,-4 0 4 15,-5 0-4-15,-5-12 42 0,-6 12-2 16,-2-12-20-16,-6 2 7 0,1 2-20 0,-4-1 4 16,0 2 24-16,-4 7-8 0,1-7-20 15,-4 7-16-15,0-6-9 0,-3 2 2 0,0-2 2 0,-1 2 1 16,-1-1-10-16,-2 1 11 0,3-1-11 15,-3 0 10-15,7-1 15 0,1 0-23 0,6 3 17 0,2-2 7 16,6 1 18-16,6 1 36 0,1-1 17 0,7 0 14 16,2 2-5-16,2 2-7 0,-2 0-4 15,5 0-16-15,0 13-23 0,4-2-14 0,1 2-25 0,1 0-13 16,-3 0 8-16,3-2-5 16,-1-2-2-16,-2-2 9 0,0 0-17 0,-2-7 8 0,1 0 9 0,4 0-9 15,-3 0 12-15,5 0-10 16,1 0-10-16,2-9 15 0,5-3-3 0,2 0 3 0,1-1 5 15,3-1-17-15,0-1-6 16,0-1 6-16,0-5-1 0,0 1 8 0,13-1 8 0,-5-2-18 16,-8-2 5-16,12-3 2 0,-12-5-11 0,8-2 16 0,-8-5-10 15,5-3-9-15,-5-7 12 0,0-4 5 16,0-3-3-16,0-2 11 0,0-3 0 0,0 2-11 0,0-2 46 16,0 5 7-16,0 1 33 0,14 6 21 15,-14 2-22-15,12 8-25 0,-12 5-36 0,8 5-21 16,-8 5-13-16,0 1 13 0,0 1 0 15,0 2 0-15,0 0 0 0,0 1 2 0,0-1 6 0,0 1-8 16,-10 1 0-16,10 4 8 0,0 2-8 0,0 2 15 0,0 5-7 16,16 6-11-16,4 0 19 0,6 0 15 15,2 12 32-15,4 1-2 0,2 5-14 0,5 3-12 16,-3-1-35-16,3-1 5 0,-1 1-7 16,2-3-9-16,2-3 6 0,3-1 10 0,-1-5-11 15,10-2 4-15,8 1-11 0,4-7 5 16,8 4-3-16,2-4 6 0,6 0 5 0,7 0-48 0,1 0-2 15,1 0-46-15,-2 0-53 0,-3 0-73 16,-1-11-86-16,-5 11-78 0,-5-10-25 0,-4 0 15 0,0-1-24 16,-9 11-19-16,-4-8-85 0</inkml:trace>
  <inkml:trace contextRef="#ctx0" brushRef="#br1" timeOffset="-195505.53">11508 16962 1575 0,'0'-3'32'0,"0"3"33"0,0 0 27 0,0 0 44 0,0 0-3 16,0 0 20-16,0 0 0 0,0 0-23 16,0 0 21-16,0 0-25 0,0 9 4 0,0-2 6 0,0 1-15 15,0 1-2-15,0 1-7 16,0 3-18-16,0 3-36 0,20 3-27 0,-5 3-21 0,-2-1-7 15,1 2 2-15,-3 2 2 16,0-1-2-16,2 1-10 0,-4-4-7 0,-1 3 7 0,1-3-46 16,-2-2-59-16,-1-2-99 0,-2-1-105 0,-1-1-71 0,-2-4-75 0,-1 0-66 15,0-5-51-15</inkml:trace>
  <inkml:trace contextRef="#ctx0" brushRef="#br1" timeOffset="-195235.52">11856 16959 2517 0,'0'0'13'0,"0"12"29"0,0 0 46 0,0 2 34 0,-10 1-1 15,10 2-13-15,0 0-31 0,0 3-35 16,0-1-9-16,-9 2-19 0,1 2-9 0,4-1-15 0,-3 4 3 15,-2-2 7-15,-1 1 0 16,2 1 14-16,-4 1-11 0,1-4-6 0,-1-1-4 0,0 2 2 16,-2-4-4-16,1-1-65 0,0 0-68 0,2-1-56 0,0-2-60 15,3-4-15-15,2-2-30 16,1-4-56-16,2 0-56 0,3-6-29 0</inkml:trace>
  <inkml:trace contextRef="#ctx0" brushRef="#br1" timeOffset="-194905.52">12126 16980 1672 0,'0'0'59'15,"0"0"42"-15,0 0 39 0,0 0 56 16,0 0-31-16,0 15-1 0,0-4 14 0,0 6-38 16,0 0-20-16,0 2-46 0,0 3-42 15,0 1-18-15,0 3-12 0,0 0 15 0,0 2-17 0,0 1-3 16,0 0 8-16,12-1-10 15,-12-1 1-15,0-4 11 0,0 0-12 0,0-4-71 0,0-2-49 16,0-3-99-16,0-3-81 0,0-3-25 0,0-3-65 0,0-2-43 0,0-3-23 16</inkml:trace>
  <inkml:trace contextRef="#ctx0" brushRef="#br1" timeOffset="-194535.52">12460 16833 2077 0,'3'0'10'0,"-1"0"1"0,1 0-3 15,-1 12 7-15,-2-12-13 16,0 10-11-16,0-3 7 0,0-7-6 0,-14 8 1 0,2-8 18 16,0 7-3-16,-4-1-3 0,3 0-3 15,-1 0-9-15,1 0 3 0,-1 1 11 0,3 2-1 0,3 1 0 16,2 3-10-16,0-1 0 15,6 4-3-15,0-1 14 0,0 2 3 0,0 0-3 0,12-1-3 16,1 0-6-16,1-2 2 0,-3-1 4 0,5-2 35 0,-5 1 15 16,2 0 19-16,-1-2 1 0,-2 0-20 15,-2 0-10-15,-1-1-13 0,-7 1-7 0,0-1-9 16,0 1-6-16,0 2-9 0,0 1 2 16,0-2 7-16,0 0-4 0,-17 1-3 0,0-1-9 0,1-1 0 15,-3 0-2-15,1 0 5 16,-4-5-18-16,1 1-61 0,1-3-36 0,1-3-47 0,-1 0-28 0,4 0 12 15,2 0-20-15,1 0-2 16,3 0-28-16,3 0-57 0,7 0-28 0</inkml:trace>
  <inkml:trace contextRef="#ctx0" brushRef="#br1" timeOffset="-193605.34">12713 16798 2136 0,'6'-3'55'0,"-1"3"32"0,-3 0 17 0,4 0 9 0,-4 0-43 15,2 0 11-15,-1 14-14 0,-3 0-3 16,0-1-1-16,0 3-15 0,0 2 1 0,0 3 11 16,0 3 5-16,0 1-27 0,0 3-8 0,0 2-7 0,0 1-16 0,0 1 3 15,0 2 4-15,0 0-19 16,0-3 5-16,0 1 5 0,-12-1-8 0,12-2 10 0,-10-2-11 16,10-4-41-16,-8 2-38 0,8-3-51 15,-9 1-17-15,9-3 33 0,0 0 39 0,0-2 57 0,0-3 17 16,0-2-3-16,0-2 8 15,0-3-11-15,0-4 9 0,0-1 4 0,0-3-13 0,0 0 9 16,0 0-7-16,0 0 9 0,0 0 4 0,0 0-4 0,0 0-2 16,0 0-3-16,0 0 8 0,0 0 10 15,0 0 22-15,0 0 12 0,0 0 34 0,0 0 0 16,0 0 4-16,0 0-8 0,-16 0-17 16,2 0 15-16,1 0 7 0,-5 0 20 0,0 0 0 0,-4 0-17 15,-3 0-30-15,-4 0-23 16,-1 0-17-16,-3 16-10 0,-2-1 10 0,-1-3-18 0,-2 1 3 0,-2 1 5 15,-1-1-10-15,0 0 7 16,0-1 3-16,-5 1-2 0,3-1-6 0,-2-2 6 0,0 0-8 16,0-3 5-16,-2-1 0 0,0-2 7 0,-1-2-4 0,1-2-11 15,1 0 8-15,-1 0-2 16,3 0 2-16,-2-9 5 0,6 9 2 0,1-11-12 0,1 11 0 16,5-9 8-16,1 2-6 0,5 7 8 15,3-6 5-15,1 6-12 0,6 0-8 0,-1-4 10 0,2 4 0 16,3-4 0-16,1 2 10 15,4 0-15-15,-3 2-5 0,-2 0 5 0,4 0 3 0,-3 0 4 0,3 0 0 16,-2 0 1-16,1 0-6 0,0-7 1 0,0 7 9 16,5-11 8-16,2 6-8 0,0-4 53 15,3 3 5-15,0-2-11 0,0 1 11 0,0 0-40 0,0-4-22 16,0 2 10-16,0-4-6 16,9-2-17-16,-9-2 10 0,0-4-7 0,0-2-1 0,0-6 11 0,0 0-3 15,0-2 0-15,0-2-6 16,-14-3-4-16,3-1 13 0,11-1-1 0,-11 1 11 0,11-1-8 15,-8 0-10-15,8 5 0 16,0-3-2-16,0 4 14 0,0 2-4 0,0 4 7 0,0 2-5 16,0 4 2-16,0 4 11 0,11 2-11 0,2 5 6 0,1-1-11 0,2 6-9 15,0 0 4-15,1-1 6 16,2 4-6-16,5-1 6 0,1 2 2 0,2 0-8 0,6 0 1 16,3 0-3-16,3 0 0 15,5 0 5-15,0 0 5 0,2 0-3 0,1 0-12 0,1 0 8 0,1 0 2 16,-2-12 7-16,1 1-2 15,0-1-5-15,0-1-10 0,-1-1-2 0,1 1 12 0,1-2-3 16,3 2 6-16,-1 1-1 0,4 3-4 0,0-1-14 0,2 4-1 16,3 1-14-16,0 0-41 0,2-2-46 15,-5 1-66-15,-3 2-70 0,-4 4-82 0,-3-2-101 0,-7 2-129 16,-2 0-119-16</inkml:trace>
  <inkml:trace contextRef="#ctx0" brushRef="#br1" timeOffset="-192605.53">8302 16431 2777 0,'0'0'55'15,"0"0"39"-15,0 0 37 0,0 0 28 16,0 0-23-16,0-8-3 0,0 8-6 0,0 0 18 0,0 0 1 16,0 0-24-16,0 0-22 15,0 0-4-15,0 0-6 0,0 0-22 0,0 8-12 0,11 4-40 16,-1-1-30-16,0 1 12 0,2 5 10 15,0 4 0-15,7 5-3 0,-2 0-5 0,1 5-3 0,2 3 9 16,1-1-9-16,3-1 0 0,1 2-18 0,-3-3-48 0,-3-1-7 16,2-2-62-16,-1-1-71 15,-2-7-80-15,-6-2-124 0,-4-5-85 0,-3-4-82 0,-5-1-64 16,0-8 23-16</inkml:trace>
  <inkml:trace contextRef="#ctx0" brushRef="#br1" timeOffset="-192355.52">8773 16314 2351 0,'5'0'32'0,"-2"0"8"16,-3 0 21-16,2 15 37 15,-2-4 14-15,0-2 17 0,0 3 13 0,0 1-14 0,0-1-32 16,0 2-13-16,0 1-33 0,0 1-16 15,0 4-20-15,0 1-16 0,-12 1 12 0,-2 3-8 16,0 3-2-16,-2-1 5 0,2 3-17 0,-2-1 2 0,0 0 5 0,2 2-17 16,0-4-42-16,4-1-42 15,-2-1-79-15,1-4-36 0,1-1-24 0,2-3-34 0,8-3 0 16,0-2-43-16,0-2-48 0,0-2-84 16</inkml:trace>
  <inkml:trace contextRef="#ctx0" brushRef="#br1" timeOffset="-192105.51">9004 16337 2447 0,'0'17'-3'0,"0"3"19"16,0 3 44-16,0 3 22 0,0-1 37 15,0 3 3-15,0 2-39 0,0 0-24 0,0 1-22 0,0 0-27 16,0 1-6-16,-11 0 1 0,11 1-17 0,0-1 10 0,0 0 2 16,-10 1-5-16,10 0-36 15,0-4-73-15,0-2-41 0,0-3-63 0,0-3-30 0,0-4-22 16,0-4-70-16,0 1-48 16,0-5-77-16</inkml:trace>
  <inkml:trace contextRef="#ctx0" brushRef="#br1" timeOffset="-191755.53">9355 16398 2482 0,'1'-9'73'0,"-1"4"40"0,0 5 9 0,0 0 11 0,0 0-50 16,0 0-8-16,0 0 3 15,0 0-10-15,0 0-16 0,-14 12-28 0,14 2-10 0,-16 5-4 16,-1 6-12-16,4 1 7 0,-1 6-5 15,1 5 4-15,4 1 6 0,-3 1-12 0,2 2-3 0,0-2-5 16,1 1-17-16,4-5-16 0,5-2-16 0,0-2-11 0,0-6 11 16,0-1 17-16,14-3 12 15,2-5 9-15,1 1-11 0,3-4-12 0,3-4 9 0,1 0 10 16,1-7 21-16,-2-2 8 16,0 0-4-16,-1 0-2 0,0-14-10 0,-4-1 8 0,1-1 6 15,-8 0 0-15,0 0-4 0,-5-1 0 16,-6 3-3-16,0 1 1 0,0 2 6 0,-19 1 5 0,3 4-9 15,-4 2-3-15,-2-1 12 16,-2 5-7-16,0 0-49 0,-1 0-14 0,1 0-60 0,1 0-64 16,3 0-8-16,3 10-63 0,4-10-20 0,1 0-38 0,4 0-37 0,5 0-27 15</inkml:trace>
  <inkml:trace contextRef="#ctx0" brushRef="#br1" timeOffset="-190915.53">9755 16256 2351 0,'11'0'32'0,"0"0"16"16,2 13 57-16,-5 1 52 16,0 3-3-16,2 3 16 0,-2 2-30 0,-3 3-17 0,-1 3-13 15,-4 4 17-15,0 3 3 0,0 5-21 16,0 5 42-16,0 4-33 0,0 0-21 0,0 4-17 0,0 3-48 15,0-4 2-15,0 2-13 16,0-3 11-16,0 0-11 0,0-1-19 0,0-4 9 0,0-2-3 16,-12-3-3-16,1-5 8 0,0 0-15 0,-2-6-6 0,-2-2 13 15,-3-3-10-15,-2-3 7 0,-4-1 6 16,-1-4-13-16,1-2 0 0,-3-3 5 0,-3-3 8 0,0-1-8 16,-3-4 10-16,-2-4-2 15,-3 0-21-15,-1 0 16 0,-3 0 2 0,-3 0 0 0,-3-12 6 16,-1 3 8-16,-4 0 5 0,0 1 5 15,-2-1 6-15,0 1-16 0,-1 0 2 0,2-1 3 0,2 2 17 16,2 3 27-16,1-4-10 0,1 4 8 0,2-1-22 0,-1 3-22 16,3-1 3-16,-2 0-19 15,1 3 5-15,2-1 11 0,1 1 18 0,4 0 42 0,-1 0 9 16,6 0-23-16,4 0-25 16,4 0-41-16,1 0-19 0,2 0 23 0,4 9 0 0,4-9-3 0,5 0 11 15,-2 7-17-15,6-7-8 16,0 0-1-16,2 0 1 0,2 0 3 0,-1 0 2 0,0 0 6 15,-1 0-18-15,-2 0 7 16,1-11 8-16,-1 1-6 0,0-2 15 0,-1-2-3 0,1 0-9 16,0-2 3-16,-1 2 3 0,5-2-3 0,-1 1 12 0,1-2-1 15,1 3-8-15,0-3 6 0,0 0-6 16,0-1-6-16,0 0 9 0,12-2-9 0,-12-1-11 0,11-4 15 16,-11 1 2-16,8-5-3 15,-8-2 17-15,0-5-5 0,0-3-7 0,0-2 1 0,0-3-9 0,0-5-16 16,0 1-10-16,0-2-2 15,-16-2 6-15,1 2 11 0,0-1-5 0,-2 0 5 0,2 1-6 16,-2 1-5-16,1 0 3 0,-1 4 0 0,2 1 0 0,0 0-9 16,4 2 12-16,3 4-3 0,3 3-22 15,5 6 12-15,0-1-12 0,14 10-5 0,2 3 30 0,6 9 3 16,4 2 3-16,2 6 21 16,2 0-5-16,0 0-8 0,2 13 19 0,-2-1-19 0,-2 0 0 15,-5-3 19-15,-1-1-17 0,-4-8 14 16,-3 9-2-16,-1-9-20 0,-5 0 14 0,3 0-2 0,2 0-6 15,-1 0 13-15,5 0-10 16,0 0-14-16,6 0 8 0,2-9 3 0,6 9 11 0,3-15-1 16,7 5 6-16,4-2-8 0,5 2-18 0,4-2 18 0,2 0 0 15,5 1-3-15,1-1 14 16,2 1-14-16,-4-3-8 0,1 2 14 0,-3-1-3 0,1 3 3 16,-3-1 10-16,0 4-13 0,-2 1-5 15,-1 0 2-15,-2 6-10 0,2 0-4 0,-2 0-20 0,0 0-60 16,0 0-88-16,0 12-72 15,0-12-73-15,-2 0-81 0,-5 10-68 0,-2-10-141 0,-5 8-141 16</inkml:trace>
  <inkml:trace contextRef="#ctx0" brushRef="#br1" timeOffset="-189965.23">4863 16279 2759 0,'13'27'29'16,"6"-2"21"-16,1 0 3 0,4 2 27 0,1-4 11 0,7 0-4 16,-2-2 25-16,3 1-24 0,-3 4-38 0,-3 0-9 0,0 2-38 15,-5 1-6-15,-3 1-9 16,-5-1-41-16,-4-1-49 0,-4-3-113 0,-3-3-100 0,-3-4-94 16,0-2-67-16,0-4-41 0,0-3-17 15</inkml:trace>
  <inkml:trace contextRef="#ctx0" brushRef="#br1" timeOffset="-189715.53">5328 16284 3034 0,'0'0'21'0,"0"0"7"15,0 0 31-15,0 0 36 16,0 12 11-16,0 0 29 0,0-2-6 0,0 3-35 0,0 8-25 15,0 2-31-15,0 3-23 0,0 4 3 16,-16 1-8-16,2 5-10 0,1-3 5 0,1-2-7 0,-1 0 7 16,-1-3 7-16,4-1-12 0,-1-4 3 0,0 1-11 0,3-7-2 15,0 2-45-15,0-4-44 16,2-3-67-16,3 0-91 0,3-5-48 0,0-3-83 0,0-4-87 16,0 0-54-16,0 0-78 15</inkml:trace>
  <inkml:trace contextRef="#ctx0" brushRef="#br1" timeOffset="-189495.53">5494 16279 2741 0,'0'14'13'0,"0"1"28"0,0-1 25 15,0-1 38-15,0 0 24 0,0 1 17 16,0 0-12-16,0 3-2 0,0 5-24 0,0 2-33 0,0 7 1 15,0 1-45-15,0 2-15 16,0 4-18-16,0-1-7 0,0 0 15 0,0-2-10 0,0-3-25 16,0-4-66-16,0-1-88 0,0-5-104 0,0-2-71 0,0-3-73 15,0-3-46-15,0-2-59 0,12-2-16 16</inkml:trace>
  <inkml:trace contextRef="#ctx0" brushRef="#br1" timeOffset="-189125.34">5704 16356 2136 0,'0'0'30'0,"0"0"23"16,0 0 10-16,0 0 1 0,0 0-18 0,0 0-24 0,0 0-5 15,0-14 1-15,0 3-7 16,0-2-2-16,17 0 2 0,-2-1 4 0,2-3-6 0,-1 3 10 16,3-1 8-16,0 0 9 0,0 2 15 0,0 2-17 0,0 3 11 15,-2 0 0-15,2 3 1 0,-3 5 29 16,0 0-11-16,-2 0 8 0,2 14 12 0,-5-1-11 16,-3 5 10-16,3 2-7 0,-5 3-6 15,-3 0-17-15,-3 5-26 0,0 2-13 0,0 0-19 0,0 1 13 16,0 3 2-16,-15 0-3 0,5 2 3 15,10 1-5-15,-13 0 5 0,4 0-10 0,9 0-3 0,-8 1 6 16,0-2-16-16,8-3-21 0,-5-3-55 0,-1-3-70 0,3-3-87 16,-2-2-64-16,4-6-62 15,1-3-38-15,-5-1-46 0,5-4-83 0</inkml:trace>
  <inkml:trace contextRef="#ctx0" brushRef="#br1" timeOffset="-188945.12">6085 16466 2714 0,'-14'15'-3'0,"1"2"10"0,-2 1 2 16,-2-1-5-16,0 1 1 0,-3-2-7 0,1-6-3 0,-5-3 3 16,-3 1 7-16,-1-8-1 0,-2 6-60 15,1-6-46-15,5 0-95 0,1 0-107 0,2 0-70 0,4 0-104 16,4 0-10-16</inkml:trace>
  <inkml:trace contextRef="#ctx0" brushRef="#br1" timeOffset="-188435.53">6117 17005 779 0,'0'0'7'0,"0"0"6"16,0 0-13-16,0 0-17 0,-11 0-8 15,11 0-19-15,0 0-7 0,-7 0 21 0,7 0-5 0,0 0 12 16,0 0 29-16,-6 0 6 15,6 0 19-15,-3 0 32 0,-2 0 16 0,3 12 4 0,-4-2 32 16,3-3 2-16,0-7 5 0,1 9 31 0,-1-9-21 0,3 0-3 16,0 0 2-16,0 0-7 0,0 0-12 15,0 6-23-15,0-6-19 0,0 5-32 0,0-1-12 0,0-4-5 16,0 0-16-16,0 0-10 16,0 0-8-16,0 0-8 0,0 0-24 0,0 0-3 0,0 0-3 15,0 0-3-15,0 0 24 0,0 0 14 16,0 0 5-16,0 0 24 0,0 0 24 0,0 0 7 0,0 0 13 15,0 0 4-15,0 0 8 16,0 0 11-16,0 0 7 0,0 0-13 0,0 0-28 0,0 0-22 16,0 0-15-16,0 0-7 0,0 0 0 0,0 0-4 0,0 0 2 15,0 0-2-15,0 0 4 0,0 0 4 16,0 0-3-16,0-10 1 0,0 10-11 0,0-11 1 0,0 3-1 16,0 2-1-16,0-2-21 15,0 1-56-15,0 1-56 0,0-1-83 0,0-2-58 0,8 2-35 16,-8-1-55-16,11-1-34 15</inkml:trace>
  <inkml:trace contextRef="#ctx0" brushRef="#br1" timeOffset="-187385.53">6190 16294 1885 0,'-7'-10'54'0,"-2"3"36"0,1 3 36 0,1-2 27 15,3 1 0-15,-1 1 37 0,5-2 7 16,0 2 29-16,0 1-14 0,0-2-36 0,0 2-21 0,0 2-38 16,0 1 32-16,0 0-27 15,0 18 36-15,0 2-10 0,0 6-61 0,0 3 12 0,0 1-46 16,0 6 26-16,0-2 0 15,-11 3-11-15,11 1-13 0,-11-3-22 0,11 0-2 0,-8 0-20 16,0 1 0-16,8-1-2 0,-8 0-12 0,5-2 0 0,3 0 8 16,-5 0-10-16,5 0-3 0,0-1 16 15,0 0-2-15,0-1-12 0,0-2 9 0,0 0 0 0,0-2-12 16,0-3 15-16,-3 0-3 16,1-1-11-16,-1-5-4 0,0-3 1 0,-5-1 3 0,2-4 2 0,-2-2 9 15,-6-3-3-15,0 0-6 16,-5-5 1-16,-2 1 5 0,-3-1 0 0,-4 0 3 0,1 0-1 15,-5 0-4-15,1 0 2 16,-2 0 0-16,1 0-6 0,0 0 3 0,-1 0 9 0,1 0-6 0,-1 0-3 16,0 0 11-16,-3 12-11 0,1-12 1 0,-3 9 16 15,-2-9-20-15,-5 9-2 0,0-9 13 16,-5 5-7-16,-1-5 7 0,-3 0 6 0,-1 0-14 0,0 6 6 16,1-6 0-16,0 3 5 15,2 1 6-15,2 0-6 0,2 3 3 0,4 2 20 0,4 1 20 16,2 2 11-16,3 0 6 0,4 2-25 15,1 0-14-15,1 0-3 0,4-1-15 0,0-1 3 0,4 0-14 16,-1-1-8-16,3-4 11 0,3 1-9 0,-1-2 6 0,6-1 8 16,0-2-8-16,5 0 3 0,2-3 12 15,1 0-10-15,3 0-2 0,0 0 3 0,0 0-9 0,0 0-8 16,0-12 8-16,13 1 3 16,-2 2-6-16,-11-1 9 0,11 0-3 0,0 0-14 0,-5-2 11 15,2-2 6-15,0-1-15 16,-3-4 15-16,6-1-6 0,-5-3-17 0,2-1 12 0,0-4 5 0,1-1-3 15,-1-3 6-15,0-2-3 16,3-3-6-16,-6-2-2 0,3-2 5 0,-1-2 12 0,-3-2 0 16,-1 1 5-16,-3 2 1 0,0 1-21 0,0 2-8 0,0-1 8 15,-16 2-5-15,2 5 5 0,-3-2 9 16,0 2-28-16,1 1 3 0,-2 0-4 0,2-3-5 16,-1 3 14-16,4 0-8 0,-1 1 0 15,6 0 17-15,3 1 8 0,2 3 6 0,3 2 11 0,0 2-20 16,0 3-8-16,0 2 14 0,15 4 0 15,-1-1-8-15,-3 3 11 0,3 2-3 0,-1 1-8 16,-2 3 21-16,1 0-7 0,-2-1-6 0,0 2 8 0,0 0-19 16,-5 0 11-16,0-1 3 0,0 2-12 15,-4-1 15-15,1 0-3 0,0-1-11 0,2 0 36 0,-1 0-3 16,0 0-2-16,2 0 13 0,3 0-30 16,5 0 5-16,4 2-5 0,2 0 11 0,6 0 0 0,7 0 8 15,3 1 18-15,4-3-3 16,4 2 0-16,3-2-5 0,0 2 0 0,3-4-18 0,-3-2 4 15,1-2-7-15,-4 2-22 0,1-2-4 16,-1-3 18-16,-1-1-9 0,1 0 6 0,3 0 11 16,3-3-25-16,3 1 8 0,5 1 6 0,6-1-3 0,2 3 17 15,5 2-3-15,1 4 7 0,3 1-15 16,-1 8-12-16,3 0 9 0,-3 0-9 0,-4 15 6 0,1 0 9 16,-1 0-3-16,-6 5-12 0,-3-2 9 15,-4 1-6-15,-7-1-9 0,-5-2-17 0,-3-1-60 0,-9-1-42 16,-2 1-45-16,-6-3-14 15,-8 2 31-15,-2-3-24 0,-6 0 23 0,-5-1-19 0,-2-2-7 16,-1-2 3-16,0 0-65 0,0-6-24 0,0 0-95 0,0 0-92 16,-14 0-64-16,0 0-162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0:59:54.4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19249 1384 721 0,'5'-4'14'0,"-1"-1"28"16,-4 0 27-16,0 1 33 0,0 1 14 0,0-3-15 16,0 0 18-16,0-1-5 0,0 0-8 0,0-1 16 15,0-1-15-15,0 0 2 0,10 2 0 0,-10-1-2 16,10 3 18-16,-10-1 11 0,8-1-14 0,-8 5 8 15,0-3 7-15,0 3-14 0,0-3-2 0,0 3-11 16,6 0-49-16,-6 0 3 0,0 1 21 16,0 0-8-16,0 0 22 0,0 1-11 0,0 0 5 15,0-1 9-15,0-1-30 0,0 2-12 0,0 0-32 16,0-1-3-16,0 1 21 0,0 0 37 0,0 0 7 16,0 0 1-16,0 0 1 0,0 14-28 0,0 1-14 15,0 1-15-15,-8 3 2 0,-1 3-4 0,1 4 15 16,-1 1 1-16,0 4-24 0,0 3-6 0,-2 0-3 15,-2 2 0-15,4 1-8 0,-5 1-10 0,1-1 7 16,-1-1-8-16,1-2 9 0,-3 0 10 0,5-2-24 16,-2-3 13-16,-1-1 1 0,5-2-1 15,-4-2-2-15,4-2 0 0,1-3-1 0,1 1-7 16,-2-4 8-16,4-2-12 0,0-1 4 0,4-1 5 16,-2-2 8-16,1-2 0 0,0-1-2 0,2-2 5 15,0-3-22-15,0 2-35 0,0-3-67 0,0 1-55 16,0-2-61-16,0 0-55 0,12-11-31 0,-3-3-67 15,2 0-19-15,0-5 3 0,2-3 3 0,-1-4 36 16,0-3 13-16,-2 0 18 0,2 0 69 0,-1 0 27 16,1-2 60-16,-2 1 49 0,-2 2 15 0</inkml:trace>
  <inkml:trace contextRef="#ctx0" brushRef="#br0" timeOffset="166.46">19207 1616 633 0,'6'-22'47'16,"0"-1"40"-16,1 3 66 0,-2-1 37 0,2 2 8 16,-2 0-17-16,0 3-9 0,1 1 22 15,-2 3 34-15,-1 2 29 0,-2 4 18 0,4 6-9 16,-2 0-54-16,0 0-2 0,-1 16-54 0,1 2-4 15,0 3-19-15,5 5-61 0,1 5-14 0,-1 1-48 16,0 4-15-16,2 3 15 0,2 1-8 0,0 0 1 16,3 1-8-16,0 0 5 0,0-3 0 0,1 1 0 15,1-4 7-15,-2 0-69 0,0-5-48 16,-2-4-75-16,1-4-120 0,-3-1-48 0,-2-2-74 0,0-6-47 16,-5-3-1-16,1-4-29 0,-1-1 65 0</inkml:trace>
  <inkml:trace contextRef="#ctx0" brushRef="#br0" timeOffset="353.79">19412 1886 2342 0,'-3'10'15'0,"0"1"24"0,-2-11 21 0,2 12 33 16,-3-12 14-16,-2 0 5 0,2 0-5 0,-6 0-31 16,0 0-26-16,-1 0-31 0,-1 0-3 0,-4 0-11 15,1-11-5-15,0 5-5 0,0 6-7 0,-1-8 12 16,1 8-11-16,2-5 18 0,0 5-60 0,3 0-41 15,4 0-12-15,-1 0-78 0,4 0 6 0,2 0-42 16,3 0-70-16,0 0-37 0,0 0-60 0,0 0-57 16</inkml:trace>
  <inkml:trace contextRef="#ctx0" brushRef="#br0" timeOffset="699.9">20018 1849 1885 0,'0'-4'10'0,"-13"-1"6"0,13-1 9 0,-12 3 27 0,0-1 20 15,4 0 24-15,-4 1 19 0,-1 2-11 0,-2 1-13 16,0 0-20-16,-4 0-29 0,3 0-9 0,-3 0-8 15,5 0-7-15,-3 0 2 0,1 10-11 0,2 1-11 16,3 0-3-16,-2 0 5 0,2 1 12 0,4 2-10 16,-5-2 4-16,9 2-3 0,-2-2-6 15,4 0 17-15,1 2-12 0,0-2 1 0,0 1-3 16,0 1 22-16,0-1 33 0,12-1 18 0,4-1 0 16,-5 1-29-16,5-5-28 0,-2 1-14 0,7-3-6 15,-5 0-49-15,2-2-51 0,1 0-74 0,1-2-70 16,-2-1-47-16,0 0-54 0,-2 0-58 0,2 0-71 15,-3-15 76-15</inkml:trace>
  <inkml:trace contextRef="#ctx0" brushRef="#br0" timeOffset="1051.47">20059 1917 1448 0,'-5'0'31'0,"0"0"7"0,5 13 12 0,-3-4 4 15,3 1-30-15,0 1-1 0,0-1-3 0,0 2 23 16,0 2 16-16,0 0-1 0,0 2-11 0,12-3-18 16,-12 0-19-16,15 1 9 0,-7-4-5 0,2-1-7 15,0 0-3-15,-1-4-2 0,0-2 8 0,0-3-3 16,3 0-7-16,-4 0-7 0,2 0-11 0,2-14-1 16,-4 2 4-16,4-1 1 0,-2-2 10 15,-1 0 10-15,2 1-2 0,-1-3-2 0,-1 5 15 16,-1-1 8-16,1 2 44 0,-4 2 7 0,0 4 9 15,-2-1 8-15,-3 6-17 0,0 0 13 0,0 0-3 16,0 0 1-16,0 0-15 0,0 14 3 0,0-4-21 16,0 1-24-16,0 2-12 0,0-2-14 0,0 3 1 15,0-1 4-15,0 1-9 0,8 3-2 0,-8-4-10 16,13 3-56-16,-13-1-6 0,9-2-65 16,-2 1-63-16,0-2-34 0,1-6-76 0,-3 0-38 15,0 2-48-15,0-8-28 0</inkml:trace>
  <inkml:trace contextRef="#ctx0" brushRef="#br0" timeOffset="1390.82">20540 2005 1575 0,'0'0'14'0,"0"0"4"0,0 0 10 16,0 0 27-16,0 0 8 0,0 0 32 0,0-13 17 15,-13 13-5-15,-1 0-4 0,1 0-17 0,-1 0-20 16,-1 0-18-16,0 0-13 0,0 0-22 0,3 0-11 15,1 13-2-15,1-1 0 0,-1-2 5 0,3 4-3 16,2-1 2-16,1 2-2 0,2-3-8 0,-1 1 12 16,2 0-12-16,2-3 1 0,0 0 10 15,0-3-8-15,0 0 10 0,12-2-9 0,-12-2 0 0,16-1 0 16,-3-2 2-16,-2 0 4 0,0 0-2 16,3 0-2-16,-2-13 0 0,1 0 7 0,-1 2 21 15,2 2 14-15,-1 0 43 0,-2 1 43 0,1 0 9 16,-1 1-14-16,1 1-35 0,-2 2-44 0,0 4-25 15,-2 0-9-15,0 0-3 0,0 0-17 0,-4 0 3 16,1 0 5-16,-3 0-5 0,1 0 7 0,-3 8-21 16,0-8-23-16,0 8-87 0,0-8-43 0,0 9-62 15,0-9-61-15,0 0-6 0,0 0-52 0,0 0 0 16,0 0-8-16,0 0 17 0</inkml:trace>
  <inkml:trace contextRef="#ctx0" brushRef="#br0" timeOffset="1682.35">20641 1967 1591 0,'3'0'52'16,"2"0"55"-16,-1 15 34 0,3-1 23 0,-3 0-16 16,1 3-15-16,-1-3-6 0,0 0 17 0,1 1-12 15,-4-3-25-15,1 0-18 0,-2-4-48 0,0-2-25 16,0-6-11-16,0 5-3 0,0-5 7 0,0 0-9 16,0 0 10-16,-12 0-6 0,12 0-1 0,-9 0 8 15,9 0-18-15,-8-11-2 0,8 3 18 0,0 2-11 16,0-3 7-16,0 1-1 0,0 0-8 0,0-1 1 15,0 1 8-15,12 1 0 0,-1-2-12 0,1 0 9 16,0 1-4-16,3-3 4 0,0 3-9 0,2-2 7 16,-1 3 0-16,3 0 0 0,1 3 16 15,-1 2-9-15,2 2 0 0,-4 0 5 0,2 0-17 16,-3 11 15-16,-2 2-3 0,-3-2-19 0,0 3 19 16,-3-1-14-16,-1 0-94 0,-4 0-70 0,-2 2-132 15,1-2-163-15,-2 1-97 0,0-1-29 0</inkml:trace>
  <inkml:trace contextRef="#ctx0" brushRef="#br0" timeOffset="3064.75">21031 2314 1527 0,'15'10'14'0,"-1"-2"4"0,-1-1-2 16,-3-1 44-16,-2-6 1 0,-1 0 17 0,2 0 20 15,-4 0-23-15,-4 0 4 0,2 0-7 0,-3 0 7 16,0 0 22-16,0 0-8 0,0 11-4 0,0-11-6 16,-15 0 2-16,4 0 19 0,-2 0 12 0,5 0 3 15,-1 0-12-15,-2 0-11 0,1 0-13 0,2 0 8 16,0-8-21-16,-2 8-7 0,0 0 5 0,0 0-16 16,-1 0 17-16,2 0-5 0,-1 10 9 0,-2 2-13 15,1-5 11-15,-1-7 14 0,-5 11-13 16,-2-3 27-16,0-2 6 0,-8-6-18 0,-1 6 3 15,-5-6-36-15,-5 0-49 0,-2 0 0 0,-3 0 4 16,1 0 18-16,-2 0 8 0,-1 0 3 0,3 0-8 16,-1 0-14-16,2 0-8 0,-2 0-8 0,4 0-3 15,-3-7 3-15,-2 7-2 0,5 0 7 0,-3-7-13 16,0 1 8-16,1 6 0 0,-6-3 3 16,4 3 10-16,-3-4-10 0,3 0 8 0,0 1 0 15,-1 0 0-15,3 2 0 0,0-2 22 0,2 1 3 16,2 0-6-16,1 1 15 0,1 1-40 0,3 0 4 15,2 0 10-15,2 0-16 0,1 0 3 0,0 0-4 16,3 9-4-16,0-9 2 0,-1 0 11 0,3 0-22 16,0 8 2-16,1 0 9 0,-1-3-2 0,4 1 5 15,-2-1-3-15,1 2-9 0,5-1 12 0,-2-1 2 16,7-1-8-16,2-4-5 0,0 0-66 16,5 2-94-16,2-2-90 0,0 0-127 0,0 0-116 15,14 0-73-15,2 0-78 0,1 0-83 0,3 0 73 16</inkml:trace>
  <inkml:trace contextRef="#ctx0" brushRef="#br0" timeOffset="3653.38">21673 1749 972 0,'-9'0'32'16,"3"0"32"-16,-2 0 10 0,1 0 16 0,2 9-1 16,-1-9 5-16,3 9 11 0,3-9 15 0,0 9 4 15,0-3-7-15,0 3-1 0,0-1-17 0,0 1-12 16,0 2-6-16,0 0-1 0,12-2 3 0,-12-2-13 15,10-2-26-15,-2-1-11 0,1-4-15 0,-1 0-13 16,-1 0-3-16,-1 0-2 0,1-9-2 0,0-2-1 16,-2 3-23-16,-2 0-45 0,2-3-31 15,-2 2-36-15,-3-2-24 0,3 2-17 0,-3-1-39 16,0 1-46-16,0 4-35 0,0-1-46 0,0 2 16 16</inkml:trace>
  <inkml:trace contextRef="#ctx0" brushRef="#br0" timeOffset="4113.06">21650 2094 1632 0,'0'0'36'0,"0"0"36"0,0 0 43 0,0 0 30 16,0 0-8-16,0 0-5 0,0 0-26 0,0 0-19 15,0 0-23-15,0 0-31 0,0 0-2 0,0 0 11 16,0 0 21-16,0 0 7 0,0 0-1 0,0 9-22 16,0-9-19-16,-9 10 7 0,9-10-3 15,0 8 1-15,0 1 11 0,0-1 5 0,0-2 5 16,0 1 17-16,0-2-12 0,0 2-6 0,12-1 2 0,-3-2 6 15,2 0-3-15,-1 1 9 0,-1-2 7 16,4 0-7-16,-2-2 10 0,1-1-22 0,-2 0-24 16,1 0-24-16,-3 0-7 0,1-11 5 0,-2 0-5 15,-2-1-7-15,0-2 2 0,-4-2-8 0,2 1 13 16,-3-1 8-16,0-2-3 0,0 1-5 0,0 3-5 16,0 1 12-16,0 0-12 0,-16 2 10 0,7 4 0 15,-4 1-2-15,5 1-3 0,-1 3 2 0,-1 2-9 16,2 0-6-16,-1 0 16 0,0 0-56 0,1 0-56 15,1 0-86-15,-1 10-112 0,3-1-40 16,1 0-28-16,1-9-13 0,0 10 19 0,3-1-13 16,0 0-31-16,0-1 29 0</inkml:trace>
  <inkml:trace contextRef="#ctx0" brushRef="#br0" timeOffset="4597.54">21705 1776 1284 0,'-9'0'31'0,"9"0"26"0,-7 0 9 0,2-3 15 16,5 1-27-16,-4 0-10 0,0-2 6 0,1-1 1 16,1 3 8-16,-1 0 3 0,-1 1-15 15,-1 1 12-15,2 0 7 0,-2 0 0 0,0 0 16 16,2 0 2-16,-2 0 2 0,1 10 6 0,-1-10-11 0,4 11-6 15,-3-11 14-15,4 9 16 0,0-9 9 16,0 0-6-16,0 0-15 0,0 0-33 0,14 0-3 16,-2 0-7-16,-4 0-19 0,2 0 5 0,-2 0-17 15,-8-11 3-15,8 3-10 0,0 0-12 0,-8-1-2 16,6 1-8-16,-6-1 12 0,0 1-7 0,0 0 5 16,0-1-2-16,0 3-5 0,0 0 14 0,0 1-2 15,0 0-5-15,0 3 0 0,-10 2-12 0,10-2-29 16,-10 2-39-16,2 0-86 0,0 0-82 0,2 0-76 15,0 13-95-15,-3-3-49 0,-3 0-116 0</inkml:trace>
  <inkml:trace contextRef="#ctx0" brushRef="#br0" timeOffset="6372.06">20399 3781 1623 0,'0'0'30'0,"16"0"52"0,-7 0 44 0,-9 0 28 16,14 0 21-16,-3 0-20 0,-2 0-31 0,0 0 52 16,-1 0-19-16,-2 0-1 0,4 0 22 15,0 0-28-15,2 0-21 0,2 0-13 0,-3 0-21 16,2 0-43-16,-1 0 8 0,1 0-15 0,-2 0-10 15,3 0-7-15,-2 0-18 0,1 0 5 0,-1 0-2 16,2 0-6-16,-2 0 1 0,6 0-13 0,-4 0 12 16,3 0-4-16,-1 0 7 0,3 0-2 0,0 0-21 15,3 0 23-15,0 0-15 0,2 0 10 0,-1 0-3 16,0 0-9-16,2-11 9 0,1 11 1 0,0 0 10 16,0 0 17-16,3-7 12 0,-3 7 12 0,1 0 2 15,-3-8-17-15,-1 8-13 0,-2-4-8 0,4 4 3 16,-3 0 0-16,2 0 3 0,0 0-17 15,1-5 4-15,2 5 2 0,2 0-10 0,-3-4 2 16,1 3-8-16,0-2 1 0,-1 2 4 0,1-2 6 16,-1 1-10-16,1-1 2 0,-2 0 0 0,2-2 5 15,-3 1 11-15,2 0-3 0,-1-2 13 0,2 1-4 16,-4-1-1-16,2 1 6 0,-1-1-3 0,0 0 5 16,0 0 0-16,-1-1-10 0,-2 1-3 15,3 1-16-15,-1 2 6 0,-1-1-1 0,2 1 4 0,0 0 4 16,1 3-13-16,2-1 11 0,3 1 11 15,2 0 16-15,-1 0 8 0,3 0-22 0,0 0-10 0,3 0-11 16,-1 0-6-16,3 11 22 0,0-11-27 0,-1 8 8 16,4-8 25-16,-2 6-6 0,-2-6 25 15,1 5-8-15,1-5-27 0,-1 0-4 0,-1 0-5 16,0 0 6-16,0 0-9 0,-2 0 6 0,2 0-3 16,1 0 8-16,0 0 15 0,-3 0 2 0,2 0 17 15,0 0-2-15,2 9 8 0,1-9-20 0,-2 9-11 16,3-9-12-16,-2 7-11 0,0-7 15 0,3 8-12 15,-1-8 3-15,0 8 9 0,2-8-18 0,-5 4 15 16,3 0-9-16,-3-4-8 0,2 1 22 0,-3-1-14 16,-1 0 12-16,-3 0 10 0,1 3-10 0,1-1 14 15,1 0-12-15,-2-1 1 0,3 2-9 0,-4 0-12 16,1 0 12-16,3 1 0 0,-2 0 3 16,1 1-1-16,-1-2-10 0,1 2-7 0,0-1 9 15,0-1-3-15,-1 1 12 0,1-1 0 0,-1 1-9 16,0-2 6-16,-3 1-6 0,0-1-2 0,-3-1 5 15,2 1 0-15,-2-1 2 0,0-1 4 0,0 0-14 16,2 0 8-16,-1 1-9 0,0-1-2 0,0 1 22 16,2 0-17-16,1 0 9 0,-3 3-6 0,3-2-11 15,-1 1 20-15,-2 0-6 0,3 2 8 0,-3-2 1 16,3-1-21-16,-3 1 12 0,2 1-3 0,-3 1 6 16,1-2 6-16,-3 0-21 0,0-1 12 15,-1-1 3-15,-2 0 3 0,1-1 8 0,-6 0-14 0,2 0-6 16,0 0 6-16,-2 0 0 0,2 0 9 15,-2 0-14-15,-1 0-4 0,-1 0 6 0,-1 0-3 16,-3 0 18-16,-1 0-12 0,3 0 0 0,-7 0 2 16,-1 0-4-16,5 0 7 0,-5 0-2 0,-2 0-14 15,2 0 14-15,-4 0-6 0,0 0 0 0,-3 0 6 16,2 0-9-16,-1 0-5 0,-2 0 11 0,2 0 2 16,-2 0-4-16,0 0 19 0,0 0-26 0,0 0 1 15,0 0 8-15,0 0-17 0,0 0 20 0,0 0-9 16,0 0-6-16,0 0 9 0,0 0-19 0,0 0-26 15,0 0-25-15,0 0-47 0,0 0-18 0,0 0-40 16,0 0-48-16,-13 0-38 0,13 0-52 0,0 0-79 16,0 0-52-16,0 0-75 0,0 0-107 15,0 0-34-15</inkml:trace>
  <inkml:trace contextRef="#ctx0" brushRef="#br0" timeOffset="6797.17">25357 3579 1720 0,'-3'-2'43'0,"3"1"15"0,-1-1 24 0,1 2 3 15,0 0-28-15,0 0 8 0,0 0 17 0,0 0 34 16,0 0 4-16,0 0 10 0,0 0-1 16,0 11-4-16,0-11-6 0,0 11-32 0,0-2-29 15,0-9-27-15,12 15-10 0,-12-6 4 0,10 2-6 16,-10-2 7-16,8 2 3 0,-2 0 11 0,2 2 8 16,0-1-4-16,-2 1 6 0,2-1-11 0,1 1-1 15,1-1 6-15,1 2-12 0,0 0 10 0,-2 1 17 16,0-1 14-16,0 0 7 0,-1 3 5 0,-3-3 0 15,-1 3-8-15,-4-2 19 0,0 1-13 16,0-1 4-16,0 1 0 0,0-2-34 0,-11-1 6 0,11-3-29 16,-15 1-22-16,0-2 8 0,3-3-21 0,0 0 5 15,1 0 0-15,2-1-30 0,-1-2-60 0,2 0-108 16,0 0-125-16,1-2-150 0,4 2-103 16,-4-2-102-16,1 4-110 0,-2-2 145 0</inkml:trace>
  <inkml:trace contextRef="#ctx0" brushRef="#br0" timeOffset="8210.77">16951 3144 2001 0,'14'0'29'0,"-14"0"18"0,0 0 16 15,0 0 29-15,0 0 12 0,0 0 12 0,0 0 44 16,0 0 16-16,0 0-14 0,0 0-21 0,0 0-60 16,0-9-43-16,0 9-10 0,13-9 23 0,-13 9 36 15,10 0 12-15,-10 0 16 0,0 0-12 0,0 18-28 16,0 1-7-16,0 3-36 0,0 6-11 0,0 3-9 15,0 4 21-15,0 5 18 0,0 0 6 16,0 1 15-16,0 1-17 0,0 0-14 0,0 0 1 16,0-2-19-16,0-2 9 0,0-2-16 0,0-3-8 15,8 0 3-15,-8-4-35 0,0-3 29 0,0-2-8 16,0-5 6-16,0-2 2 0,0-4-46 0,0-4-38 16,0-1-52-16,0-3-57 0,0-5-53 0,0 0-36 15,0 0-46-15,0-13-18 0,0 0 16 0,0-3-8 16,0-2-14-16,0-2 1 0,0-5 2 0,0-3 1 15,0 0 72-15,0-3 73 0</inkml:trace>
  <inkml:trace contextRef="#ctx0" brushRef="#br0" timeOffset="8361.34">16987 3466 1323 0,'0'-23'77'0,"0"1"32"0,0 0 42 15,0 5 33-15,0 4-41 0,0 6 29 0,0-1-9 16,0 2-2-16,9 6 12 0,-9 0-31 16,10 0-26-16,-2 0-3 0,4 0-26 0,0 0 3 15,3 0 14-15,3 14-15 0,1 1-26 0,-2 2-27 16,2 2-19-16,3 2-5 0,-6 0-4 0,4 3-44 15,-5 1-60-15,2-2-91 0,-4-5-114 0,-1 0-99 16,-4-3-83-16,-1-2-92 0,-2-3-4 0</inkml:trace>
  <inkml:trace contextRef="#ctx0" brushRef="#br0" timeOffset="8579.77">17322 3234 2153 0,'6'15'23'0,"-1"0"31"0,-5-3 35 0,5 3 17 16,-5-1 15-16,0-2 25 0,0 3-5 0,0-1-6 15,0-1-27-15,0-1-59 0,-16 1-16 0,5-2-17 16,1 1-23-16,-4 2 3 0,2 2-27 0,-6-1-23 16,2 1-56-16,-2 1-36 0,1-1-48 0,-3 0-12 15,6-3 26-15,-2-1 7 0,6-4 9 0,1-2 5 16,5-6-16-16,-3 0-15 0,2 0-9 0,5 0-52 15,0 0-20-15,0-11-2 0</inkml:trace>
  <inkml:trace contextRef="#ctx0" brushRef="#br0" timeOffset="8777.51">17287 3296 1951 0,'4'0'59'0,"0"13"30"15,-1 1 26-15,0 3 29 0,1 2-46 0,0-1 30 16,1 4 16-16,-2 0-5 0,2-2 10 0,1-1-51 15,-1 0-40-15,3 1-20 0,0 0-24 0,1 2-4 16,-1 0 7-16,0 0-13 0,-1 3-11 0,0 0 2 16,1 0-4-16,-1 0 4 0,-1-3-18 0,2-1-45 15,-2-3-87-15,-3-1-52 0,2-4-66 0,-2-1-63 16,1-4-34-16,-3-1-71 0,2-1-49 16,-1-5 86-16</inkml:trace>
  <inkml:trace contextRef="#ctx0" brushRef="#br0" timeOffset="9137.84">17613 3652 1802 0,'6'-6'37'0,"-1"2"8"0,-2 2 20 0,-3 0 23 16,0-1-19-16,0-1 41 0,0 0 13 0,0 1-15 16,-12 0 0-16,-1 2-10 0,-3 1-51 0,3 0 5 15,-1 0-12-15,1 0-53 0,-2 17 29 0,4-3-25 16,-5-1 0-16,6 2 4 0,-1 1-31 15,0-1-18-15,3 1-9 0,2-3-12 0,0 2-5 16,2-1 23-16,2-1-10 0,2-2 23 0,0 0 29 16,0-4-2-16,0 0 10 0,15-3 1 0,-4-4 1 15,-1 0 10-15,-1 0-1 0,1 0-4 0,1-12-4 16,-2-2 0-16,1 0 6 0,1-1 2 0,-2 0-6 16,1-1-7-16,1 1 5 0,-5 1 2 0,5 1 6 15,-3 4 7-15,1-2-9 0,-2 5 5 0,-1 2-9 16,2 4 2-16,-2 0 2 0,-1 0 6 0,2 0 7 15,-3 15-8-15,1-2-1 0,0-2-8 0,3 2 0 16,-4-1-15-16,3-1-39 0,-4-3-47 16,3 1-70-16,-1-3-57 0,-2-1-14 0,-1-1-15 15,-1-4-13-15,2 0-3 0,-1 0 2 0</inkml:trace>
  <inkml:trace contextRef="#ctx0" brushRef="#br0" timeOffset="9392.57">17728 3742 1753 0,'0'0'78'0,"0"0"55"0,0 0 51 0,0 0 27 15,0 12-11-15,11 0-7 0,-11-2-20 0,9 1 7 16,-9-2-48-16,10 4-37 0,-10-5-26 0,8 2-32 16,-8-3-18-16,0 0-12 0,0-2-4 0,0 0 2 15,0-5-5-15,0 0 0 0,-14 0 0 0,3 0-8 16,11 0 6-16,-13-13 4 0,3 1 3 16,1-1 0-16,9 3-5 0,-8-1-5 0,8 0 0 15,0-3-4-15,0 1-25 0,0 0-33 0,0 0-36 16,0 0-56-16,17-2-33 0,-4 3-1 0,0 0-32 15,1-1 37-15,-1 3 25 0,3-1 25 0,-3 4 28 16,-1 1 5-16,4 2 25 0,-3 4-31 0,1 0 2 16,-3 0 17-16,0 0-8 0,0 0 17 0,-1 15-6 15,-1-3-64-15,2-2-37 0,-1-3-76 16,-1 2 35-16</inkml:trace>
  <inkml:trace contextRef="#ctx0" brushRef="#br0" timeOffset="9692.9">18018 3706 1810 0,'0'0'68'0,"0"0"61"16,-15 0 54-16,5 0 70 0,-2 0-11 0,0 0-39 16,2 0-45-16,-1 8-53 0,-1-1-60 0,-1 2-29 15,0-1-1-15,-3 2-11 0,5 1 1 0,-1 0 0 16,2 0-3-16,1-1-11 0,1 0 1 0,2-1 6 16,1-2-38-16,3 2-2 0,2-3-5 0,0 0-9 15,0-2 30-15,0-1 3 0,13-2 7 0,-1 1 16 16,-2-2 9-16,4 0-7 0,-3 0-11 0,4 0 9 15,0-12-9-15,1 2 11 0,1-2 7 0,-2 1-16 16,2-1 12-16,0 0-1 0,-4 0 1 0,0 2 4 16,1-1-2-16,-1 3-2 0,-1 0 14 15,-4 2-10-15,0 3-9 0,0 3 4 0,-2 0-11 16,-1 0 7-16,-2 0-4 0,0 0 1 0,-1 11 8 16,3-2-14-16,-2 1 4 0,0-2-15 0,3 1-94 15,-3 0-33-15,2-1-63 0,-2-1-90 0,-1-3-22 16,0 3-48-16,-1-3-47 0,1-4-19 0</inkml:trace>
  <inkml:trace contextRef="#ctx0" brushRef="#br0" timeOffset="10092.01">18062 3235 2368 0,'0'16'8'15,"0"4"3"-15,0 1 3 0,14 3 27 0,-3 1 1 16,2-2 68-16,-2 4 24 0,0-2-9 0,0-2 3 16,-1 2-61-16,-1-1-37 0,0 0-20 0,0-2-8 15,-3 1-11-15,0 2 11 0,0-2-7 0,-1 3 1 16,-2-3 4-16,2 0-5 0,-2-2 10 0,1-3-5 16,-4 0 0-16,1-6 4 0,1-1-4 0,-1-4-2 15,-1-4-24-15,0 0-1 0,2-3-6 16,-2 0 1-16,4 0 13 0,1-11 3 0,-2-2 11 15,2 1 1-15,3-1-6 0,1-1-3 0,1-4-6 16,0 2 10-16,-1 0 0 0,4 0 13 0,-2 2 24 16,0 3 23-16,-3 2 23 0,0 3 5 0,0 6-15 15,2 0-8-15,-5 0 9 0,5 13-1 0,-2 0 18 16,-1 2-26-16,2 5-15 0,-5-3-11 0,1 0-30 16,-3 1 2-16,-2-3-9 0,0-2 2 0,0 2 2 15,0-4-11-15,-18 0-44 0,4-1-67 0,5-3-45 16,-3-2-58-16,0-2-2 0,1 0-8 0,3-3-40 15,8 0-40-15,-9 0-46 0,9 0-44 0,0 0-26 16</inkml:trace>
  <inkml:trace contextRef="#ctx0" brushRef="#br0" timeOffset="10409.41">18561 3659 1527 0,'2'0'0'0,"-2"0"8"16,3 0 0-16,-3 0-6 0,0 0 2 0,0 0-4 15,0 0 8-15,-15 0 12 0,3 0-2 0,1 0 0 16,-1 0 0-16,1 0-2 0,-5 0 1 0,5 0-9 16,-5 12-6-16,5 2-10 0,1-3 6 0,-2 3 4 15,4-1-4-15,2 1 4 0,1-3-15 0,5 4 7 16,0-5-2-16,0-1-2 0,0-1 2 16,0-2-14-16,13-3-4 0,-1-3 2 0,-1 0 0 0,0 0 12 15,2 0 2-15,-2 0 18 0,3-10 10 16,-1 0-10-16,-2 1 20 0,5 2-16 0,-3-3 12 15,-1-1 22-15,-1 3 17 0,-1-2 25 0,0 2 9 16,-3-1-6-16,-1 4-34 0,-1 1-24 0,2 1-18 16,-1 3-11-16,-5 0 9 0,2 0-7 0,1 0-10 15,0 14 6-15,1-3-4 0,0-2 0 0,-2 0-6 16,3 1-57-16,1-1-61 0,-4-2-86 0,0 0-114 16,-1-1-84-16,1-6 6 0</inkml:trace>
  <inkml:trace contextRef="#ctx0" brushRef="#br0" timeOffset="12256.6">18644 3259 1737 0,'-2'-2'30'0,"1"2"11"0,-1 0 30 0,2 0 31 16,0 0 7-16,0 14 41 0,0 3-7 0,0 4-4 15,0 1-10-15,0 2-21 0,0 5-10 0,0 0-20 16,0 0-23-16,0 0-20 0,0 1-14 16,16 1-3-16,-5-1-1 0,-11 0-13 0,11-1 10 15,-2 1-9-15,-9-2-10 0,8 0-2 0,-8-3-2 16,9-2 7-16,-9-1 4 0,0-7 5 0,0 2-5 15,0-9-11-15,0 2-1 0,0-5 3 0,0-3-18 16,0-2-12-16,0 0-16 0,0 0-32 0,0-13-4 16,0 1 10-16,0-5 11 0,0 2 28 0,0-2 17 15,0-2 12-15,0-1 7 0,0 1-1 0,0-1 7 16,12 1-10-16,1 4 3 0,-2 2 3 0,0 2 9 16,0 5 18-16,1 6 58 0,0 0 23 0,-3 0 13 15,5 16-3-15,1 1-49 0,-1 1-25 16,-2 2-25-16,4 3-17 0,-5-1-12 0,1-2 3 15,-2-1 4-15,-2-1 3 0,-1 0-58 0,-6-4-70 16,3-1-60-16,-4-1-48 0,1-3-3 0,1-1-4 16,-2-2-43-16,0-1-34 0,1-3-46 0,5-2-30 15</inkml:trace>
  <inkml:trace contextRef="#ctx0" brushRef="#br0" timeOffset="12579.64">19131 3673 2018 0,'0'13'4'0,"0"-3"4"0,0-10 7 0,0 13-5 16,0-2 5-16,0-11 2 0,0 10 8 0,-13-2 9 15,2-8-21-15,0 8-2 0,0-1-18 0,-1-1-1 16,0-1 12-16,3 1-4 0,-2 1-13 16,1 1-27-16,2-2-25 0,-1-1-35 0,6 2-2 15,3-1 22-15,0-2 27 0,0-1 37 0,0-2 14 16,0-1 2-16,0 0-2 0,12 0-4 0,-2 0-13 15,-10 0 1-15,11-10-2 0,1-2 6 0,-2-1 24 16,0 1-6-16,-1 1 20 0,-1-2 21 0,2 1 27 16,-1 1 37-16,-1 2 5 0,-2 2-11 0,2 4-8 15,0 3-3-15,-2 0 1 0,1 0-12 0,-1 0-28 16,0 17-23-16,3-1-21 0,0-2 2 0,-1 1-11 16,0 1-4-16,2-2-1 0,-5 2-6 0,3-5-41 15,-3 2-44-15,3-4-71 0,-4-2-72 0,1-2-35 16,-3-2-58-16,3-3-57 0,-4 0-3 15</inkml:trace>
  <inkml:trace contextRef="#ctx0" brushRef="#br0" timeOffset="12861.03">19336 3720 2178 0,'0'14'36'0,"4"-2"9"0,-3 6 5 0,2-3 4 15,-1 2-19-15,0-1 9 0,-2-1 7 0,1-1 4 16,-1-2-22-16,0-1-15 0,0-4-16 0,0 1-6 15,0-2 8-15,0-3-6 0,0 0 4 0,0-3-4 16,0 0-5-16,-9 0-17 0,9 0-16 0,0-9-17 16,0-2 4-16,0 4 14 0,0-1 4 0,0-2 9 15,0 3-11-15,0-3 1 0,11 0 6 0,1 1-7 16,3 0-18-16,2-2-4 0,0-2 0 0,5 0 21 16,2 2 22-16,0-1 41 0,0 1 38 15,3 2 50-15,-4 5 42 0,1 4-16 0,-1 0-15 16,-3 0-39-16,-2 17-40 0,-1 1-18 0,-4 0-27 15,-1 3-9-15,-3 0-25 0,0-1-48 0,-4 0-77 16,-1-2-122-16,-4-1-133 0,0-2-167 0,0-2 66 16</inkml:trace>
  <inkml:trace contextRef="#ctx0" brushRef="#br0" timeOffset="15886.83">22772 4001 1753 0,'0'-3'62'0,"0"0"40"15,0 1 54-15,0 1 50 0,0-1 2 0,0 0 19 16,0-2 11-16,0 2-7 0,0-1-34 0,0 1-18 16,0 0-34-16,0-2-46 0,0 2-1 0,0 0-37 15,0 2-2-15,0 0 26 0,0 0 7 0,-16 0 39 16,16 0-28-16,0 10-4 0,-14 1-37 0,14 1-35 15,0 1 3-15,0 4 0 0,0 3 6 16,0 0-4-16,0 2 4 0,0 3-14 0,0 0 22 16,0-1-7-16,0-2-1 0,0 1-5 0,0-3-26 15,0-3 1-15,9-2-12 0,-9-1 3 0,0-3-2 16,0-4 5-16,0 0 5 0,0-2 4 0,0-3-6 16,0-2 2-16,0 0-2 0,0 0 3 0,-10 0-4 15,10 0-10-15,-13-13 14 0,5 3-18 0,-1-1 21 16,2-3-4-16,2-1-10 0,-1 0 16 0,1-5-20 15,0 0 9-15,5-4-13 0,-6 2-7 0,6-4 9 16,0 2-11-16,0-1-1 0,0-3-7 0,13 3 8 16,-2 3 5-16,0-2 14 0,3 6-16 15,-2-1-23-15,1 2 10 0,2 3-9 0,0 0 27 16,2 4 14-16,0 1-14 0,-1 2 17 0,1 1-8 16,1 2 7-16,-1 2-7 0,-3 2 0 0,2 0 5 15,-5 0-3-15,1 12 3 0,0-1 0 0,-6 2 3 16,3-2-14-16,-4 5 11 0,-2-1-17 0,0 1 4 15,-3 1 7-15,0-1 6 0,0 1 3 0,0 0 5 16,-17-1-10-16,4 0 4 0,-1 1-13 0,0 0-27 16,0-3-15-16,0 3-35 0,-1-5 11 0,1 1 5 15,1-4 35-15,-1 1 19 0,3-1 5 16,1-4 13-16,3-1-16 0,2 1 21 0,2-3-5 16,3 0-5-16,0 2 5 0,0-4-5 0,0 2 5 15,0 0 3-15,0 2 0 0,14 0-6 0,-1 2 16 16,-2 1-11-16,1 0 6 0,1 2-10 0,1 0-6 15,-1 2 8-15,3-1 0 0,-4 2 2 0,1-1-4 16,3 1-14-16,-3-1-56 0,2-2-28 16,-2-2-64-16,3-1-64 0,-3-1-35 0,0 1-61 0,-3-1-49 15,1 0-37-15,-1 1-53 0,-2-1-74 0,-2 0 24 16</inkml:trace>
  <inkml:trace contextRef="#ctx0" brushRef="#br0" timeOffset="16520.82">22910 2851 1729 0,'0'0'49'15,"0"0"50"-15,0 0 31 0,0 0 43 0,0 0-25 16,0 0-44-16,0 0-32 0,0 0-37 0,0 0-15 15,0 10 9-15,0-1 38 0,0-3 15 0,0 2 18 16,0 0-2-16,0 1-34 0,0-2-1 0,0 2-2 16,0 1 10-16,0 2 29 0,0 0-9 0,0 3-4 15,0 2-17-15,0 1-16 0,0 1-4 0,0 3-5 16,0 0-6-16,0 3-14 0,-13-1 3 0,13-2-26 16,-11 1 11-16,11-4 14 0,-8 2-4 0,8-3 48 15,-6-2 6-15,6-3 3 0,-6-1 18 0,6-2-12 16,0-1 23-16,0-5-11 0,0-4-4 15,0 0 1-15,14 0-21 0,0 0 0 0,3 0-19 16,2-11-33-16,2 1-16 0,2 10-6 0,3-10 2 16,-1 3-7-16,1 7-6 0,-1-6-6 0,2 6-68 15,-2 0-79-15,-2 0-99 0,3 0-149 0,-5 0-118 16,2 0-114-16,1 0-150 0,-5 0-2 0</inkml:trace>
  <inkml:trace contextRef="#ctx0" brushRef="#br0" timeOffset="18407.53">26083 3175 2850 0,'0'0'74'0,"0"-8"57"0,-10 8 47 16,10 0 24-16,0 0-14 0,0 0 20 15,0 0-6-15,0 0 39 0,0 0-33 0,0 10-33 16,0 3 0-16,0-1-44 0,0 5 7 0,0 2 5 16,0 2-34-16,0 4 26 0,0 2-39 0,0 4-24 15,0 3 23-15,12 0-37 0,-4 0 17 0,2-2-20 16,-2 1-24-16,0-6-7 0,2 1-27 0,-1-4 12 15,-1 1-6-15,-1-4-9 0,-3-1 9 0,2-3-6 16,-2 1-3-16,-1-5 3 0,-2-1 0 0,1-5-19 16,-2 0 1-16,0-3 3 0,0-4 12 0,0 0 0 15,0 0 9-15,0-12 6 0,-12-1-24 0,0-5-4 16,3 0-29-16,-2-2-12 0,0-4 2 16,-1-2 10-16,0-4-14 0,3-2 9 0,2-2-3 0,7-1-15 15,-5-5 22-15,5 1-12 0,0-1 6 16,0 2 14-16,0 1 10 0,15 5 22 0,0 2 3 15,0 6 9-15,0 3 0 0,1 3-11 0,2 4 5 16,-4 3 12-16,2 2 31 0,0 5 3 0,-2 1 9 16,-2 3-20-16,1 0-12 0,0 0-17 0,-2 11 3 15,1 1-6-15,-4 1-3 0,0 1 3 0,0 1-6 16,1 1 9-16,-4 2-9 0,2-1 9 0,-6 1-15 16,1-2 12-16,-2 0-14 0,0 2-1 0,0-2-11 15,0-2-31-15,0 0-1 0,-13-3-16 0,13-1-19 16,-14-3 6-16,14-2-5 0,-8 0-2 15,8-2 15-15,0 0 3 0,0 0-10 0,0 1 16 16,0-1 17-16,0 0 10 0,11 1 35 0,3 1 11 16,-1-2 5-16,3 3-6 0,-3-2 12 0,1 0 7 15,-2 1 22-15,1-1 10 0,1 1-13 0,-2-1-2 16,-2 3-14-16,1 0-16 0,-2 0-2 0,0 1 7 16,-3 1 6-16,-1 3 19 0,1 0-2 0,-1 0-17 15,-2 3-14-15,2-1-5 0,-4 4 3 0,-1 0-11 16,0 0 13-16,0 3-13 0,0-1 5 0,0-2 1 15,-15 0-1-15,2 1 0 0,1-4 1 0,-1-1 4 16,-1 0-12-16,-1-3 1 0,1 0-29 16,0-2-48-16,-2-2-34 0,0-1-72 0,3-1-13 15,-1-2-23-15,5-3-54 0,1 0-43 0,2 0-78 16,6 0-56-16,0 0-70 0,0-10-48 0,0 10 45 16</inkml:trace>
  <inkml:trace contextRef="#ctx0" brushRef="#br0" timeOffset="18770">26783 3627 2153 0,'8'0'25'0,"-1"0"18"0,-2 0 15 0,-2 0 11 15,-2 0 8-15,-1 0-2 0,0 0 47 0,0 0 34 16,0-11-9-16,0 11 7 0,-17-7-44 16,1 7-22-16,-2 0-2 0,1 0-9 0,0 0-14 15,-4 0-26-15,-1 0-10 0,1 0-10 0,-1 11-12 16,4 0 2-16,1-1-9 0,3 2-6 0,3-1 6 15,3 2-20-15,2-1-22 0,5-2-19 0,1 1-24 16,0 0 8-16,0-2-2 0,0-1 19 0,17-2 32 16,-4-2 16-16,-3 0 21 0,2-4-2 0,2 0 4 15,-3 0 3-15,0 0 11 0,1-13 3 0,0 3-7 16,2-2 19-16,-1-3-7 0,-2 1 7 0,1-3 13 16,1 1 5-16,-1 0 19 0,0 0 33 0,-1 2 11 15,0 1-19-15,-5 5 34 0,0 4-24 0,-1 0-25 16,2 4-15-16,-6 0-65 0,2 0-13 15,-1 11 8-15,2 1 8 0,1 1 0 0,0 2-3 16,2 0-2-16,2 2-6 0,-1 4 6 0,-2-5-8 16,-1 0-8-16,-2-2-65 0,0-3-62 0,2-4-90 15,-4 0-132-15,2-7-74 0,-3 0-69 0,4 0-65 16,-4 0-40-16,0 0 63 0</inkml:trace>
  <inkml:trace contextRef="#ctx0" brushRef="#br0" timeOffset="19051">26867 3582 2786 0,'0'14'76'0,"0"-1"-3"0,13 1 1 0,-2 2 45 0,0-2-50 16,-2 0 31-16,-1 1 32 0,4-2-60 15,-3-1-23-15,-3 1-22 0,1-3-35 0,-7-1 11 16,0-2-6-16,0-1-1 0,0-6 6 0,0 0 3 16,0 0-25-16,0 0-23 0,0 0-18 0,-13-14-2 15,13 0 22-15,-13 3 10 0,13-4 4 0,-8 1 1 16,8-3 0-16,0 3 7 0,0 1 2 0,0 0 3 15,14 0 12-15,2 3 4 0,0 0 7 0,0 4 3 16,3 0 0-16,0 1-5 0,1 1 17 0,-1 4 12 16,1 0 7-16,-2 0 34 0,0 0-11 15,-2 12-13-15,-4 1-14 0,2 2-24 0,-2-1-10 0,-4 4-3 16,-1-1-4-16,0 0-20 0,-4 0-58 16,0 1-87-16,-3-4-131 0,0-3-153 0,0 2-118 0,0-2-105 15,0-4 82-15</inkml:trace>
  <inkml:trace contextRef="#ctx0" brushRef="#br0" timeOffset="19253.96">27421 3496 1959 0,'6'0'8'0,"-3"9"5"0,0-9-1 16,-1 11 26-16,-2-4 13 0,0-7 27 15,0 11 12-15,-14-2-28 0,-1-2-16 0,0 0-42 16,-1-1-8-16,-5-2 0 0,-1 0-16 0,0 1-34 16,1-5-71-16,-1 3-78 0,1 2-82 0,-1-4-56 15,5 2-36-15,4-2-5 0</inkml:trace>
  <inkml:trace contextRef="#ctx0" brushRef="#br0" timeOffset="19483.48">27275 3571 1910 0,'0'16'46'0,"0"-1"25"0,0 1 26 15,0 3 38-15,0-2-25 0,0 2-12 0,0 3-28 16,0 0-39-16,0 2-23 0,10-2-8 0,-10-1-2 16,8 0 0-16,-8 1-3 0,4-1 1 0,-4 1 4 15,0-3 0-15,0 2 9 0,0 0-11 0,0-1 4 16,0-4-4-16,-12 3-27 0,12-3-50 0,-13-2-42 15,0-2-44-15,2-2-43 0,0-6-29 0,2 2-36 16,-4-2-31-16,1-4-51 0,0 0 30 0</inkml:trace>
  <inkml:trace contextRef="#ctx0" brushRef="#br0" timeOffset="19671.16">27177 3453 2923 0,'9'0'4'0,"-4"0"-8"0,2 0-12 15,-4 0 9-15,0 8-9 0,0-8 9 0,-3 0 16 16,3 0-21-16,-3 0 12 0,0 0-22 0,0 0-64 16,0 13-80-16,0-13-127 0,0 10-115 0,-14 1-110 15,14-3-28-15</inkml:trace>
  <inkml:trace contextRef="#ctx0" brushRef="#br0" timeOffset="20074.2">27590 3588 1688 0,'0'0'28'0,"0"0"13"0,0 0 29 0,0 0 2 15,-17 0-18-15,4 0-6 0,-5 0-27 0,4 14-3 16,-5-2-16-16,1-1-6 0,-2-11 4 0,1 15 0 16,2-2 9-16,0-2-7 0,2 2-15 0,4-1-10 15,2 1 4-15,5 2 3 0,4 0 3 16,0-3 9-16,0 1-4 0,13-2 8 0,3 0 17 16,-3-1 10-16,2-3 12 0,0 0 20 0,0-5 16 15,-2 0 19-15,-1-2 8 0,0 0-24 0,-3 0-21 16,1 0-28-16,-2-15-25 0,0 2-8 0,-2 1-3 15,2-1 7-15,-4 0 9 0,3 0 11 0,-1 0-5 16,-1 2 28-16,-2 2 27 0,3 2 39 0,-3 3 17 16,2 4-23-16,-2 0-35 0,2 0-45 0,-1 0-25 15,0 0-3-15,2 11 7 0,1 0 10 0,-2 0-12 16,-1 2 7-16,4 1-9 0,-2 1-10 0,1-3-7 16,-4 1-80-16,2-2-51 0,-4-3-87 15,3-1-68-15,-3-3-50 0,2-1-75 0,-3-3-53 16,0 0 39-16</inkml:trace>
  <inkml:trace contextRef="#ctx0" brushRef="#br0" timeOffset="20317.56">27732 3726 2482 0,'3'12'28'0,"-1"-2"12"16,-1 1 7-16,1-2 20 0,-2 0-13 0,1-2-9 16,1 0-9-16,-2-7-2 0,0 0-8 0,0 0 13 15,0 0 9-15,0 0-4 0,0 0-9 16,0 0-19-16,-16 0-9 0,7-10-9 0,9-1 11 15,-11 2 14-15,11 1 29 0,0-3-5 0,0 4 7 0,0-1-1 16,0-2-34-16,0 5 5 0,0-3-27 16,11 0-18-16,0 1 4 0,1 2-37 0,1-3-12 15,3-1-60-15,-3 1-42 0,2-3-13 0,1 2-28 16,3-3 42-16,-3 2 15 0,3 2 31 0,-1-3 39 16,-1 5 7-16,2 1 21 0,-3 0-10 0,1 1-1 15,-3 3-43-15,2 1-72 0,-2 0-119 0,0 11-102 16</inkml:trace>
  <inkml:trace contextRef="#ctx0" brushRef="#br0" timeOffset="20823.75">28101 3562 2768 0,'-4'15'-3'0,"4"0"1"0,0 2 2 0,0-3 11 0,0 3 51 15,0-2 26-15,0 1 18 0,13-1-11 0,-13 1-52 16,0-1-13-16,0 2-32 0,0-5-1 0,0-1 10 16,0-4-21-16,0 0 24 0,0-1-20 0,0-4-6 15,0-2 11-15,0 0-4 0,0 0 16 0,0 0-10 16,-11 0-20-16,11-15-26 0,-10 2-32 0,2-1-32 16,8-3-5-16,0-1 0 0,0 0 15 15,0-3 12-15,0 3 4 0,0 0 9 0,0 1 15 16,16 3 28-16,-2 2 25 0,-1 1 53 0,0 4 46 15,1 3 29-15,2 1 71 0,-7 1 1 0,3 1-1 16,-2 1 6-16,5 0-45 0,-6 0-37 0,4 11-38 16,-4 2-21-16,-1-1-31 0,1 3-8 0,-2-1-3 15,-2 3-2-15,-5-2-3 0,0-2-12 0,0-1 0 16,0-2-7-16,0-3 0 0,0-7-6 0,-15 0-6 16,15 0-6-16,-12 0-6 0,2 0-8 0,10 0-12 15,0-13-9-15,-8-2 7 0,8 5 17 0,0-5 18 16,0 2-6-16,0 0-13 0,0 0 5 15,0-1-27-15,0 3-12 0,0 0 0 0,0 1-20 16,13 1 21-16,0 0 36 0,3 4 26 0,0-2 37 16,1 1 38-16,0 2 13 0,2 3 10 0,2-1-16 15,-4 2-16-15,1 0-16 0,-4 0-4 0,2 14-2 16,-5-1-29-16,1 0 0 0,-2 0-11 0,-4 4-3 16,1-3 15-16,-3 1-52 0,-2-4-91 0,1 0-83 15,-3-1-112-15,1-2-84 0,-1-1-63 0,0-7-79 16</inkml:trace>
  <inkml:trace contextRef="#ctx0" brushRef="#br0" timeOffset="21135.31">28700 3523 1527 0,'0'0'26'16,"0"0"28"-16,0 0 38 0,0 0 33 0,0 0 9 15,-18 0-17-15,6 0-26 0,-2 0-29 0,-1 13-43 16,1-3-8-16,-5 1-11 0,2-2 2 0,2-2-2 15,0 0 0-15,2 0 8 0,0-2-16 0,4 4-14 16,4-1-14-16,5-3-18 0,0 2 12 0,0 3 17 16,0-3 6-16,11-3 19 0,5 3 6 0,-3-2 17 15,2 0-2-15,0-5-8 0,-1 1 8 0,-1-1-8 16,-1 0 17-16,-1 0 13 0,-3 0 0 0,3 0 2 16,-5-11-6-16,1 2 0 0,-1 1 5 15,-1 0-2-15,-2 1 13 0,3 7 44 0,-3-7 21 16,1 7-11-16,-1 0-7 0,2 0-60 0,-1 0-47 15,4 0 12-15,-2 13-12 0,2 2 3 0,1-1 7 16,1 1-15-16,-2 2-38 0,-1-2-56 0,-2-1-63 16,-2-4-52-16,0 1-48 0,0-6-43 0,-2 2-41 15,-1-7-59-15,2 0-26 0</inkml:trace>
  <inkml:trace contextRef="#ctx0" brushRef="#br0" timeOffset="21475.09">29065 3385 1984 0,'0'0'0'0,"0"0"6"15,0 11 0-15,-16 0 0 0,3-11 11 0,-2 14-4 16,2-1 4-16,-4-3 4 0,1 0-21 0,-5 0 2 16,4-1-6-16,-4 0-7 0,1-2 20 15,2 0-9-15,3 1-17 0,2 0-21 0,2-3-38 16,5 1-5-16,6 0 11 0,0 1 24 0,0 0 30 15,0 1 8-15,17-2 8 0,-3 3-4 0,3-1 0 16,-1 2 8-16,3-2-4 0,0 3 2 0,-1-3 0 16,0-1-8-16,0 2 8 0,-1-2-2 0,-1-1 2 15,-2 0-4-15,-1 0-2 0,0 1 8 0,-4-2-8 16,-2 2 47-16,-3 1 6 0,0 1 9 16,-4 1 14-16,0 2-41 0,0 2-6 0,0 0-21 15,-15 2 2-15,2 0-6 0,1 1-4 0,-1-1 8 0,-1-5-1 16,0 3-22-16,-2-2-59 0,2-3-60 0,0-1-75 15,-1 0-72-15,6-2-31 0,0-3-44 0</inkml:trace>
  <inkml:trace contextRef="#ctx0" brushRef="#br0" timeOffset="21623.59">29147 3679 2094 0,'8'0'44'0,"-2"0"40"16,1 12 33-16,-2-1 9 0,-1 3-16 0,1 0 6 15,-1 0-7-15,1 3-18 0,-1 1-22 0,-1-1-48 16,-2 0-26-16,-1-2-6 0,0-1-87 0,0 0-66 16,0-3-97-16,0-2-94 0,0-1-53 0,-9-4-63 15,9 0-12-15</inkml:trace>
  <inkml:trace contextRef="#ctx0" brushRef="#br0" timeOffset="21772.55">29144 3549 2170 0,'0'0'8'0,"0"0"-4"0,0 0 1 16,0 0-3-16,0 0-4 0,0 11-1 0,0-11 3 15,11 10-29-15,-11-10-74 0,0 8-67 0,0 1-115 16,0-4-77-16,0-5-84 0,0 6 72 0</inkml:trace>
  <inkml:trace contextRef="#ctx0" brushRef="#br0" timeOffset="22081.12">29351 3813 1362 0,'2'17'13'0,"1"-1"37"15,-1 0 39-15,-2-2 58 0,0-2 48 0,0-2 23 16,0 1-1-16,0-3-47 0,0 0-63 0,0-2-45 16,0 0-10-16,0-3 21 0,-13-1 34 0,13-2-9 15,-13 0-35-15,5 0-29 0,8-10-38 0,-9-2-13 16,1 1-27-16,-1-6-41 0,2 4-28 15,2-3-7-15,5-2-18 0,0-1-1 0,0 2-1 16,0-4-16-16,0 1 36 0,13 0 22 0,3 2 44 16,1 2 33-16,4-2 21 0,4 4 39 0,3-1 38 15,1 7 32-15,2 1 68 0,3 7 27 0,-4 0 34 16,1 0-20-16,1 19-48 0,0 2-25 0,-2 4-62 16,-4 6-12-16,3 2-25 0,-2 0-32 0,-3 4-16 15,-1-1-6-15,-6-3-20 0,-2-4-111 0,-7-2-152 16,-4-5-224-16,-4-3-248 0,0-1 55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1:04:40.1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1664 4968 779 0,'10'0'25'0,"-10"11"11"16,12-4 12-16,-2-7 13 0,-10 12-10 15,5-7 13-15,-5-5 2 0,9 6-3 0,-9-6 16 16,5 0 1-16,0 0 9 0,-2 0 1 0,-2 0-14 16,3 0-4-16,-3 0-7 0,1 0 11 0,0 0 3 15,-1 0 2-15,-1 0-3 0,0 0-17 0,0 0-6 16,0 0-4-16,0 0 14 0,0 0 20 0,0 0-2 16,0 0-8-16,0 0-5 0,0 0 11 0,0 0 31 15,0 0 4-15,0 0 2 0,0 0-22 0,0 5-21 16,0-5-4-16,12 0-16 0,-12 0 0 0,10 0-16 15,-10 0-5-15,7 6 0 0,-7-6-10 16,0 0-2-16,0 0-17 0,0 0-5 0,0 0 0 16,0 0-5-16,0 0 8 0,0 0-1 0,0 0 3 0,0 0-7 15,0 0 9-15,-12 0-5 0,4 0-4 16,-1 0 7-16,1 9-3 0,0-9-2 0,0 0 0 16,-1 9 12-16,1-9-12 0,1 7 10 0,1-7-7 15,0 6 2-15,1 0 22 0,-3-2 12 0,2 1 6 16,1 1-10-16,-4 0-8 0,2 0-12 0,1 1 8 15,-2 2-11-15,-1 0-14 0,2-2 4 0,1 3 6 16,-1-2 7-16,0 2 15 0,4 0-9 0,-2 0-11 16,0 1-5-16,2-1 0 0,1 2-10 15,-1-2 2-15,1 3 13 0,1-1 5 0,-1 1 24 0,2 1-6 16,0-1 8-16,0 0-18 0,-4 3-5 0,4-1-5 16,0 0-8-16,0 1 8 0,0-2-10 0,0 3 10 15,0-1-13-15,0-1 3 0,0-2-1 16,0 0 3-16,0 0 6 0,0-1-14 0,0 0 6 15,-11 0-6-15,11 1 5 0,-12-3 3 0,3 3 8 16,9 1 11-16,-8-1-8 0,2 3 5 0,1-1-16 16,5 2 0-16,-6 1-5 0,6-1 5 0,-6 3-2 15,6 0-14-15,0 1 17 0,0-3-14 0,0 1 13 16,0 1-5-16,0-1-3 0,0-1 11 0,0 0-10 16,0 1 7-16,0-3-8 0,0 0 3 0,0 0 0 15,0-1 3-15,0-2-6 0,-10-1 3 0,10-1 3 16,-8-1-3-16,8 1-3 0,-8 0 1 0,-1 1 10 15,9 1-8-15,-8 0 0 0,1 1-6 16,1 3 1-16,0-5 5 0,0 2 8 0,1-1-5 16,-2-1 2-16,1-1-8 0,-3-2 3 0,-1-1 0 15,-1-2-8-15,-3 1 8 0,3-2-2 0,-3 0 7 16,1 0-8-16,0 0 3 0,1-1 3 0,0-1-6 16,2-2-10-16,0 2-15 0,-1-2-42 0,0-1-20 15,3 0 3-15,0 0 2 0,3 0 15 0,0 0-12 16,1-12-5-16,4 0-18 0,0-1 19 0,0 1 19 15,0-1-3-15,0 0 20 0,0-3 14 0,14 1 17 16,-4 0 14-16,-10 3 8 0,12 4-6 16,-1 3-2-16,-1 1 8 0,4 4 2 0,0 0-10 15,0 0 0-15,2 17 7 0,0-2-2 0,-2-3 5 16,0 1-7-16,-2 0-8 0,-4 0 13 0,-2 0-1 16,0 1 8-16,-3-1-8 0,-3 0-7 0,0-1 8 15,0-1-3-15,0 1 0 0,0-1-3 0,0 1 3 16,0 1 17-16,0 0 11 0,0 2 13 0,0-1 2 15,0 1-2-15,0 3 10 0,0-2-3 0,7 1-12 16,1 0 1-16,2 2-17 0,0 0 2 0,0 1 12 16,-1 1 1-16,2 0 17 0,0 1 8 0,-11 0-5 15,0 0-18-15,0 0-11 0,0-2-14 0,0 3-4 16,0-4 17-16,0 1 3 0,0 0 0 16,0 1 5-16,0-1-5 0,0-2-7 0,0 2-3 15,0-2 5-15,0 2 3 0,14-2 6 0,-14 1-6 16,10-2-13-16,-10 1-6 0,10-2 1 0,-3 3 2 15,-7-4-2-15,10 0-3 0,-2-1 14 0,0-2 4 16,2 1 22-16,-1-2-10 0,0-4-11 0,2 0-6 16,-1-1-13-16,-1 0-2 0,2-1-6 0,-3-2-18 15,2 0-32-15,-2-1-81 0,1-2-102 0,5 0-105 16,-1 0-147-16,-2-12-80 0,2 12-118 0,-1 0-54 16</inkml:trace>
  <inkml:trace contextRef="#ctx0" brushRef="#br0" timeOffset="1449.28">1522 4917 1729 0,'0'11'12'16,"0"-11"16"-16,0 0 11 0,0 0 21 0,0 7 13 16,0-7 4-16,0 0-18 0,0 0-26 0,0 0-20 15,0 0-17-15,0 0 4 0,0 11-5 0,0-11 3 16,0 0-6-16,0 8 8 0,0-8-5 0,-11 0-43 15,11 7-63-15,-8-7-77 0,-3 0-71 0,3 0-51 16,0 0-51-16,2 0 19 0</inkml:trace>
  <inkml:trace contextRef="#ctx0" brushRef="#br0" timeOffset="1647.47">1333 4948 2491 0,'0'7'15'0,"10"-7"2"16,-10 8 8-16,8-3-3 0,-8 0-13 0,0-5-5 16,0 0 3-16,0 0 4 0,0 0 0 0,0 0 5 15,0 0-21-15,0 0 3 0,0 0 0 0,-17 0-9 16,7 0-18-16,10 0-76 0,-9 0-65 0,9 0-73 16,0 0-55-16,-11 0-19 0,3 11-41 0,8-11-48 15</inkml:trace>
  <inkml:trace contextRef="#ctx0" brushRef="#br0" timeOffset="1847.43">1179 5003 1672 0,'0'0'67'0,"0"8"41"0,0 1 23 0,0-2 32 16,0-7-39-16,0 7-5 0,0-7-21 0,0 6-5 15,0-1-13-15,0-5-28 0,0 3 2 0,-11-3-27 16,11 0-23-16,0 0 1 0,-10 0-7 0,10 3-3 15,0-1 5-15,-7-1-2 0,7 2-3 0,-7-3-17 16,7 3-37-16,-3-2-82 0,3-1-68 0,0 0-61 16,0 0-50-16,0 0-4 0,0 0-2 0,0 0-2 15,0 0 13-15</inkml:trace>
  <inkml:trace contextRef="#ctx0" brushRef="#br0" timeOffset="2034.99">1070 5061 1583 0,'16'0'52'15,"-2"0"49"-15,-3 0 41 0,-1 0 13 0,-10 0-11 16,0 0-15-16,0 0-23 0,0 0-10 0,0 0-27 16,0 0-27-16,-15 0-20 0,15 0-4 0,-14 0-8 15,14 0-8-15,-9 0-2 0,9 0 4 0,0 0-13 16,0 0 2-16,0 0 7 0,0 12-22 0,0-12-24 16,0 0-64-16,0 9-59 0,0-9-46 15,0 0-33-15,0 0-5 0,0 6-6 0,0-6-8 16,0 0 1-16,0 0-34 0</inkml:trace>
  <inkml:trace contextRef="#ctx0" brushRef="#br0" timeOffset="2184.1">999 5079 1769 0,'0'0'87'0,"17"0"50"0,-7 0 39 0,-10 0 24 16,0 0-56-16,0 0 6 0,0 0-5 0,0 0-1 16,0 0-15-16,-13 0-54 0,13 0-37 0,0 0-27 15,-10 0-13-15,10 0-22 0,0 0-50 0,0 0-78 16,0 0-102-16,0 0-91 0,0 0-58 0,13 0-66 15,2 0-64-15,-3 0 99 0</inkml:trace>
  <inkml:trace contextRef="#ctx0" brushRef="#br0" timeOffset="3232.77">904 4317 1107 0,'16'0'46'0,"-3"0"16"16,5 0 35-16,-2 0 28 0,0 0-24 0,-5 0 25 15,-3 0-4-15,0 0 11 0,-2 0 0 0,-1 0-8 16,-5 0 24-16,0 0-32 0,0 0-3 16,0 0 11-16,-16 0-22 0,0 0 8 0,5 0 4 15,-1 0-26-15,0-11 1 0,3 11 2 0,-2-11 2 16,3 11 7-16,0 0-5 0,-3 0-3 0,2 0-21 15,-3 0-20-15,0 0-24 0,-2 0-15 0,0 0-3 16,-1 0-7-16,-4 0 2 0,3 0-3 0,-2 0 1 16,0 9-3-16,-1-2-3 0,0-1 6 0,3 1-1 15,-1 3 8-15,3-2-18 0,0 4-2 0,2 0 13 16,3 3-1-16,1 0 11 0,2 2-10 0,-1-2-8 16,4 2 0-16,2-1 5 0,-1 2 7 0,2-3-7 15,0 1 3-15,0-3 4 0,0-1 1 0,13 1-3 16,4-2 0-16,-1-1-10 0,3 0 5 15,1-1 2-15,1-2-4 0,6-1 7 0,0-3-3 16,1-3 1-16,-1 0-3 0,0 0 0 0,1 0-5 16,-1-9 2-16,-3-2 3 0,1 0-2 0,-1 1 4 15,-2-2 3-15,-3-1-5 0,-3 1 0 0,-2-1 3 16,-1 1-11-16,-4 0 13 0,-4 5-2 0,0-2-8 16,-5 3 7-16,0 0-7 0,0 5 3 0,0 0-8 15,0 1 17-15,-18 0-9 0,1 0 2 0,1 0 5 16,-3 0-10-16,-1 0 0 0,-1 0-21 0,-3 8-53 15,-1-8-38-15,0 0-35 0,-2 0-32 0,6 0 21 16,2 0-42-16,6 0 0 0,13 0-31 16,0 0-46-16,0 0-25 0,18 0-50 0,1 0-16 15,5 0-40-15,-2 0 67 0</inkml:trace>
  <inkml:trace contextRef="#ctx0" brushRef="#br0" timeOffset="3516.58">1408 4235 1511 0,'0'0'30'0,"0"0"12"0,0 0 19 15,0 0 40-15,0 0 15 0,0 7 28 0,0 4 34 16,0-3-11-16,0 4-39 0,0 4-31 16,0 2-58-16,0 3-25 0,0 1-10 0,0 3-1 15,0 3 1-15,0-1 1 0,0 3 4 0,0 2-9 16,0 1 4-16,0-1-8 0,0-1-30 0,0-2-71 16,0-1-85-16,0-7-126 0,0-2-84 0,0-1-82 15,0-4 7-15</inkml:trace>
  <inkml:trace contextRef="#ctx0" brushRef="#br0" timeOffset="9648.89">1361 6640 964 0,'0'0'28'15,"0"0"21"-15,0 0 21 0,0 0 6 0,0 0-24 16,0 0-13-16,0 0-14 0,0 0 26 0,0 0 20 16,0 0 10-16,0 0-2 0,0 0-19 0,0 0-13 15,0 0 6-15,0 0 10 0,0 0-1 0,0 0 6 16,0 0-9-16,0 0 1 0,0 0 0 0,0 0 8 15,0 0 18-15,0 0 3 0,-11 0 2 0,11 0-16 16,-13 0-4-16,5 0 17 0,2 0 23 0,6 0 12 16,-8 0-1-16,8 0-21 0,0 0-23 0,0 0-14 15,-5 0-23-15,1 0-10 0,-3 0-12 16,2 0-14-16,-1 0 10 0,-2 0-15 0,-6 0 2 16,1 0 3-16,-4 0-13 0,-1 0 8 0,-2 0-2 15,1 0-3-15,-2 0 1 0,-1 0 4 0,0 0 0 16,6 0 9-16,-4 0-9 0,4 0-2 0,5 0 2 15,0 0-3-15,2 0 6 0,2 0-3 0,4 0 2 16,0 0-2-16,3 0 5 0,0 0-8 0,0 0-1 16,0 0 6-16,0 0-7 0,0 0 7 0,0 0-9 15,0 0-2-15,0 0 1 0,0 0 11 0,0 0-1 16,0 0-6-16,0 0-23 0,0 0-51 0,0 0-81 16,0 0-83-16,0 0-122 0,0 0-93 0,15 0-95 15,3 0-42-15</inkml:trace>
  <inkml:trace contextRef="#ctx0" brushRef="#br0" timeOffset="9890.91">877 6618 2786 0,'0'0'27'0,"11"7"5"0,-11-3 4 15,11-4 15-15,-11 0-9 0,0 0 23 0,0 0 24 16,0 0 6-16,0 0-19 0,0 0-26 0,0 0-36 16,-13-9-11-16,4 9 4 0,9 0-5 0,-11 0 1 15,11 0-8-15,-8 0-10 0,8 0-40 0,-6 0-58 16,6 0-83-16,0 0-89 0,0 0-97 0,17 0-62 16,-4 0-84-16,1 0-21 0</inkml:trace>
  <inkml:trace contextRef="#ctx0" brushRef="#br0" timeOffset="10576.06">659 6939 1607 0,'28'0'65'0,"1"0"61"0,-1 0 44 0,-6 0 71 16,-4 0-23-16,-18 0 16 0,0 0-8 0,-15-11-32 16,-5 11-6-16,-1 0-54 0,-1-10-36 0,2 10-32 15,4-9-17-15,2 9 1 0,4 0 12 0,10 0-7 16,-11 0-12-16,2 0-13 0,-1 0-25 0,-1 0 10 15,-3 0-15-15,-1 8-7 0,0 1 14 0,-1 0-9 16,-3 0 7-16,3 6-5 0,-3 0 0 0,2 2 5 16,1 2 0-16,-1 2-3 0,2 0-9 0,0 1 2 15,2-2 0-15,2-3 5 0,-2 3 0 0,5-2 2 16,0-2 1-16,1 0-8 0,2 0-18 16,0 0-20-16,5 0-14 0,0 2 9 0,0-2 13 0,0-1 21 15,11-1 11-15,5-2 3 0,0-2 5 16,3-2-12-16,6 0 4 0,2-3-14 0,1-4-3 15,2-1-12-15,0 0-12 0,0 0 0 0,2 0 10 16,-2-14 12-16,-2 2 10 0,-4-1 21 0,0-1-9 16,-5 1 5-16,-3 0-5 0,-1 0-9 0,-5 4 14 15,-5 2 0-15,0 1-8 0,-5 1 8 0,0 1-8 16,0 0 11-16,0 4-1 0,0 0 0 0,-18 0 3 16,3 0-13-16,-2 0 8 0,-1 0-14 0,-4 0 1 15,1 0-1-15,-6 0-44 0,0-9-40 0,4 9-44 16,3-8-70-16,8 8 11 0,12 0-21 15,0 0-27-15,12 0 16 0,8 0-20 0,3 0 3 16,-4 0-16-16,-6 0-50 0,4 0-55 0</inkml:trace>
  <inkml:trace contextRef="#ctx0" brushRef="#br0" timeOffset="10976.11">996 7045 1885 0,'0'0'8'15,"20"7"-2"-15,-5-7-8 0,0 7 6 0,-5-7-12 16,2 0 5-16,-2 0 10 0,-2 0-7 0,1-12 4 15,2 12-11-15,-3-11 3 0,5 3 4 0,-2 8 5 16,2-9 5-16,-1 4 15 0,3 5 17 0,-5 0 18 16,2 0 8-16,-3 0-5 0,-4 0-3 0,4 0-8 15,-6 17 10-15,-1-2 4 0,-2 0-7 0,0 0-11 16,0 1-22-16,0-3-15 0,0 2-11 0,0-1 0 16,0-1-2-16,0 0 4 0,0-4-4 0,0 6-2 15,-14-2 6-15,14 3-4 0,-8 0 4 16,0-1 0-16,8 4 0 0,-10 0 3 0,4 3-5 15,6-2-7-15,-3 0 14 0,-2 2-9 0,5-2 4 16,0 1 2-16,0-2-46 0,0 0-32 0,0-3-36 16,0-2-55-16,14-1-36 0,-4-2-38 0,-10-3-68 15,8 1-49-15,4-5-46 0</inkml:trace>
  <inkml:trace contextRef="#ctx0" brushRef="#br0" timeOffset="11229.28">1364 7244 1835 0,'-6'-4'52'0,"-1"0"36"0,-1 1 36 0,-2 1 49 16,0 0-3-16,-6-1 35 0,5-1 0 0,-5 4-9 15,-3 0-31-15,-3 0-43 0,1 0-34 0,-1 0-37 16,-1 0-17-16,1 11-26 0,-2-2-8 0,0-1 2 15,-1 3-4-15,1-3-8 0,3 1-19 0,1-1-51 16,1-1-71-16,6 1-88 0,7-2-114 0,6-2-66 16,0 2-74-16,0-1-92 0,13-3 89 15</inkml:trace>
  <inkml:trace contextRef="#ctx0" brushRef="#br0" timeOffset="32256.85">1944 7011 706 0,'7'13'46'0,"-7"-13"7"0,0 11 21 0,0-11 26 15,7 0-21-15,-7 0 18 0,0 0-15 0,0 0 8 16,5 0 10-16,-3 0-7 0,-2 0 25 15,0 0-7-15,1-11-20 0,-1 11 1 0,0 0-2 16,0 0-14-16,0 0 9 0,0 0 9 0,0 0-5 16,0 0 0-16,0 0-18 0,-9 0-23 0,9 0 2 15,-9 0-6-15,9 0 10 0,-8 0-4 0,1 0-2 16,1 0 2-16,0-9 1 0,1 9 6 0,0-8-3 16,0 1-17-16,-1 7-9 0,1-7-2 0,-1 7 0 15,0 0 14-15,-1 0 5 0,1 0-5 0,-2 0-9 16,3 0-7-16,-1 0-7 0,-2 14-5 0,3-2-4 15,-2 0-8-15,0-1 2 0,2 1 5 0,2 1-9 16,-2-2 12-16,2-1-10 0,0-1-5 0,1 1 7 16,0-1-9-16,0 0 7 0,0-2 2 15,1-1 10-15,1 1 5 0,0-2 22 0,0-1 5 16,0-2-8-16,0-1-2 0,0 1-24 0,0-2-10 16,0 0 3-16,11 0 4 0,-2 0-5 0,-1 0-2 15,3 0 5-15,0 0-5 0,2 0 2 0,1 0 6 16,-1 0-11-16,2 10 3 0,0 0-2 0,-1-10-3 15,-1 12 5-15,1-3 10 0,-3 2 7 0,0-2 8 16,0 0-5-16,-3 1-8 0,0 0-4 0,-3 1-1 16,0-1-2-16,-1 1-5 0,-2-1 5 0,-1 0-5 15,-1 0 10-15,0 1-12 0,0-1 4 0,0-1-2 16,0 0-2-16,0-2 22 0,0-1 4 16,-12 3 11-16,12-3 6 0,-13-1-11 0,3 0-20 0,-2-1-2 15,2 1-3-15,1-3-5 0,-4 3 10 16,2-3-13-16,-1-1-7 0,4 0 13 0,-2 1 2 15,2-1-3-15,-1-1-2 0,1 2-2 0,1-1-6 16,3 1 8-16,-1-2 0 0,2 1-2 0,0 1-3 16,1 0-26-16,2 1-43 0,0-1-57 0,0 1-59 15,0 0-48-15,0 1-20 0,0 1-35 0,0-1-39 16,11 0-29-16,-11-2-22 0,0 1-28 0,10-3-31 16</inkml:trace>
  <inkml:trace contextRef="#ctx0" brushRef="#br0" timeOffset="32581.31">2121 7109 1330 0,'4'0'57'0,"0"0"22"0,0 0 23 15,-1 0 35-15,4-12-25 0,-4 12 16 0,2 0 17 16,0 0 15-16,-3 0-15 0,-1 0-11 0,1 0-8 15,-2 0-22-15,0 0 10 0,0 0-20 0,0 0-8 16,0-11 1-16,0 11 15 0,0 0 25 0,0 0 39 16,0 0-11-16,0 0 15 0,0 0 3 15,0 21-41-15,0 1 30 0,0 5-48 0,0 2 1 0,0 2 7 16,0 2-40-16,8 4 0 0,-8 2-23 16,6 3-31-16,-6-2-6 0,0 0-17 0,0-2-7 15,0-3 2-15,0-2 0 0,0-5-3 0,0-2-9 16,0-3-51-16,0-4-55 0,0-5-84 0,-11 2-113 15,11-7-59-15,0-4-100 0,0-5-78 0,0 0-75 16,-8 0-130-16,8 0 108 0</inkml:trace>
  <inkml:trace contextRef="#ctx0" brushRef="#br0" timeOffset="64363.93">31813 6825 477 0,'0'0'0'0,"0"0"32"16,0 0 10-16,0 0 21 0,0 0-2 0,0 0-15 15,0 0 8-15,0 0-8 0,0 0 4 0,0 0-2 16,0 0-10-16,0 0 20 0,0 0 27 0,0 0-1 16,0 0 1-16,0 0 10 0,0 0-7 0,0 0-8 15,0-9 17-15,0 9-5 0,0-9 2 0,0 9 20 16,0 0-2-16,0 0-32 0,0 0-25 16,0 0-23-16,0 0-15 0,0 0 13 0,0 0 29 15,0 0 21-15,0 9 1 0,0-9-17 0,0 6-4 16,0-6 7-16,0 0 10 0,0 0 30 0,0 0-6 15,0 0-27-15,0 0-2 0,0 0-11 0,0 0-1 16,0 0 4-16,5-9-12 0,-4 9-3 0,3 0-9 16,-4 0-1-16,3 0 7 0,-3 0-16 0,0 0-16 15,0 0-6-15,0 0-16 0,0 0 13 0,0 0 30 16,0 0 31-16,0 0 12 0,0 0-6 0,-13 0-32 16,2 0-19-16,-2 0-14 0,2 7-7 0,-1-7 5 15,0 8-10-15,1-2 8 0,-3-2-1 0,1 0-2 16,1-1 0-16,1 0 0 0,-4 2 3 0,1-1-3 15,1 0 0-15,3 0 0 0,-2 0 2 16,3 0 8-16,-4 1 5 0,5-2 8 0,2 2 29 16,0 0 17-16,-4 1-2 0,6 1-2 0,0 2-21 15,0 0-17-15,0 3-1 0,4-2 5 0,0 2 4 16,0-1 20-16,0 1-1 0,0 1-17 0,0-1-5 16,13 1-24-16,0-2 3 0,-4 2-3 0,-1-4-8 15,5 2 5-15,-2 0-10 0,-3-1 0 0,4-2 10 16,1 1-5-16,-2-2 6 0,3 0-1 0,-2 0-8 15,3-2 3-15,-4 1 0 0,3-3 6 0,-2 1-6 16,-3 1 2-16,0 2-2 0,-2 0 3 0,-1 3-3 16,-3 1-3-16,1 0 6 0,-3 0-3 15,-1 2 3-15,0-1 0 0,0-2-3 0,0-1 5 16,-14 1-8-16,1-3 6 0,1-2 3 0,-2-2-12 16,-2-1 17-16,-3 1-16 0,-1-2 5 0,2-1 2 15,-4 0-2-15,1 0 0 0,0 0 0 0,3 0 3 16,-2 0-3-16,5 0 6 0,-1-9-6 0,2 9 2 15,3-9-7-15,1 9 10 0,1-7-5 0,2 7 0 16,6-6-5-16,-1 6-73 0,2-4-46 16,0-1-95-16,0 2-84 0,11 0-49 0,5-4-82 15,-2 2-52-15,4 1-38 0,2 0-45 0,2-1-21 16</inkml:trace>
  <inkml:trace contextRef="#ctx0" brushRef="#br0" timeOffset="64947.13">32072 7024 1299 0,'0'0'33'0,"0"8"34"15,0-8 24-15,0 0 29 0,-11 0 8 16,11 0 12-16,-10 0 3 0,1 0 22 0,1 0-15 16,0 0-44-16,2 0-11 0,-3 0-35 0,1 0-18 15,1 0 12-15,2 0 3 0,1 0-14 0,-1-10-7 16,5 10-4-16,0-12-21 0,0 1-4 0,0 3-7 16,0 1-4-16,19 7-3 0,-5-9 7 0,-1 9 11 15,0 0-4-15,2 0 2 0,-2 0 12 0,3 0 2 16,-3 0 12-16,0 0 6 0,0 11-15 0,-1-11-5 15,0 14-10-15,-2-4-4 0,-4 2 3 16,-3-3-8-16,3-1-6 0,-4 2-3 0,-2-2 4 0,0-2 3 16,0 3 2-16,0-3-2 0,0 0-4 15,-14-2-1-15,3 0 8 0,-1 1 1 0,2-3 1 16,-3 2-5-16,0-4-2 0,1 0 4 0,-1 0-4 16,0 0 4-16,5 0-2 0,0 0-9 0,1 0 6 15,4 0 6-15,3 0-6 0,0 0 6 0,0 0 1 16,0 10-4-16,0-10 2 0,15 15 5 0,-4-1-7 15,5 1 0-15,-5 0 0 0,0-1-7 0,3 0 12 16,-2 2-7-16,-2-3 11 0,-2-2-9 0,-1-1 3 16,-2 1-3-16,-1-6-10 0,0 1 17 0,-3-3-11 15,-1 1 8-15,0-1 1 0,0-2-7 16,0 0-1-16,0 1 3 0,0-2 0 0,-13 2-2 16,2 1 5-16,0-2-3 0,0 4-7 0,-2 1 16 15,-1 1-14-15,0 2 5 0,-5 1 7 0,2 0-19 16,-1 1-6-16,1-2-59 0,-1 0-46 0,3 1-37 15,2-3-62-15,-1-3-20 0,4 1-32 0,2-2-66 16,2-1-60-16,6-2-56 0</inkml:trace>
  <inkml:trace contextRef="#ctx0" brushRef="#br0" timeOffset="65585.37">32608 6978 1769 0,'11'0'16'0,"2"0"23"15,-4 0 40-15,1 0 32 0,-2 0 38 16,-1 0 14-16,-2 0-33 0,-5 0-27 0,0 0-56 15,0 0-34-15,0 0-4 0,0 0-3 0,0 0 30 16,-12 0 14-16,12 0 0 0,-11 0-5 0,-1 0-22 16,2 0-28-16,-2 0 8 0,0-8 1 0,-2 8-8 15,-1-7 11-15,-4 7-10 0,3-6-1 0,-1 2 6 16,2-2-2-16,2 6 2 0,0-5 5 0,-1 1-7 16,3 0-2-16,-2-1-3 0,5 4 1 0,0-2-3 15,2 1 7-15,-3 1 11 0,2 1 33 16,2 0 25-16,4 0 10 0,1 0 5 0,0 0-28 15,0 14 4-15,0 0-5 0,0 2-8 0,0-1 4 16,0 1-20-16,0 2-12 0,0 3-9 0,0-1 5 16,6-1 16-16,-6-2 4 0,0-2 4 0,0-1-7 15,0-1-23-15,0 0-1 0,0-4 7 0,0-2-10 16,0 2 9-16,0-2 29 0,0 0-9 0,0 1 11 16,0 0-12-16,0-1-11 0,0 0-1 0,0 1-9 15,0-1 4-15,0 1-9 0,0 0-7 0,0-1 0 16,0-1 8-16,13 0-3 0,-13 0-3 0,11-1 3 15,-3 0-7-15,-8-1 2 0,11 1-3 0,-7-3 1 16,5 2 7-16,-1-1-13 0,1 1 11 0,0-1-1 16,3 0-9-16,0 0 2 0,2 1 2 15,-2 3-2-15,2 0 8 0,-2 1-8 0,1 3 7 16,-5 2 3-16,-2 3-10 0,1 2 13 0,-6 1-8 16,4 3 2-16,-5 0 8 0,0 0 5 0,0 0 1 15,-19 2-14-15,2-3-2 0,1-1 0 0,-3-1 0 16,-1-1-2-16,-1-2-1 0,-3-3-82 0,0-3-78 15,2-2-86-15,-2-4-120 0,1 2-68 0,-4-3-63 16,0-1-79-16,4-2-26 0</inkml:trace>
  <inkml:trace contextRef="#ctx0" brushRef="#br0" timeOffset="69542.53">31805 7646 505 0,'0'0'5'0,"0"0"5"16,0 0 24-16,0-2 39 0,0 2 30 0,0 0 20 15,0 0 19-15,0 0-14 0,0 0-28 0,0 0 12 16,-13 0-8-16,13 9 5 0,-9-9 9 16,9 0-15-16,0 8-19 0,-8-1-13 0,-1-1-11 15,9 0-20-15,-7-1-7 0,2 3-26 0,-1-2-1 16,3 1-2-16,-2 1 11 0,-1 0 28 0,1 2-5 16,0 1 30-16,1 2-1 0,-5 0-10 0,2 1-1 15,1 0-14-15,-2 2-27 0,-1 0-4 0,-1-2 4 16,2 0-8-16,0-2 17 0,-5-3 5 0,4-1 0 15,-3-1-2-15,0-3 2 0,1-2 11 0,3-2 24 16,-5 0-5-16,4 0 9 0,-2 0-15 0,0 0-14 16,0-13 12-16,1 5-16 0,-2-1 14 0,-1 1-7 15,0 0-1-15,-1-1-4 0,-3 1-18 0,-1 2-14 16,-2-2-3-16,-1 3-13 0,0-1 8 16,-1 2 15-16,-1 1-5 0,2 2 36 0,-1 0 39 0,-2 1 8 15,2 0-2-15,1 0-22 0,-4 0-46 16,0 0-13-16,0 0 1 0,-4 9 24 0,4-9 25 15,-5 0-14-15,-2 0 7 0,0 0-25 0,-4 0-27 16,2 0-1-16,-3 0 0 0,1 0-2 0,-7-10 3 16,5 2 5-16,-1 1-3 0,-1 7-5 0,-2-7 10 15,3 0 66-15,-2 3 35 0,-1-1 25 0,-3 2-9 16,0-1-59-16,-5 1-39 0,3-1-22 0,-2-2 1 16,-3 1-3-16,0 1 5 0,1-1 3 0,0 0 19 15,-1-3 8-15,0 2-6 0,-2-1-8 0,1-2-13 16,-3 0-10-16,4 0 2 0,-3 0 8 15,-2-1-11-15,-2 0 9 0,3 2-9 0,-3 0-5 16,1-1 16-16,-4 2-8 0,5 2 0 0,-3-1 5 16,3 1-7-16,-2 1-4 0,6 1 9 0,-1 3-3 15,3 0-5-15,1 0 5 0,0 0-3 0,3 0 6 16,0 0 2-16,1 0-5 0,-1 0 3 0,1 0-6 16,-3 0 0-16,3 0 6 0,-5 0 7 0,3 0-10 15,0 0 8-15,2 0-5 0,-3 0-14 0,-2 0 14 16,4 0-16-16,-5 0 13 0,0 0 5 0,2 0 1 15,-3 0 4-15,-2 0-2 0,2 0 0 16,-1 0-5-16,1 0 2 0,-1 0-2 0,1 0-3 0,-2 0-5 16,-2 0 8-16,1 0-1 0,-4-10 1 0,1 10 5 15,-3-11 33-15,2 3 8 0,-3 0 14 16,-2 0 14-16,-1 0-22 0,-1 1 12 0,2 0 6 16,-4-1-6-16,0 2-5 0,-1 2-7 0,-2 0-4 15,3 4 24-15,1 0 4 0,-2 0 18 0,2 0-6 16,3 0-23-16,1 0 18 0,-1 0-16 0,2 0 15 15,0 0 3-15,-1 0-30 0,0 0-5 16,-1 0-32-16,-2 0 1 0,1 0-10 0,-2 0-9 16,0 0-6-16,0 0-6 0,-2 0 3 0,2 0 12 0,2 0-6 15,-3 0 6-15,2 0-3 0,1 0-18 0,-3 0 18 16,1 0-6-16,1 0 9 0,0 0-3 0,2 0 3 16,-3 0-9-16,2 0-3 0,-3-7 15 15,1 7-3-15,-5-5-6 0,0 5 0 0,0-5 4 16,0 2-11-16,-1 1 26 0,-2 0-19 0,2-2 3 15,0 3 0-15,2-1-3 0,0 2 3 0,2-3-3 16,1 3 7-16,0 0-20 0,5 0 29 0,0 0-22 16,-2 0 9-16,5 0 3 0,1 0-9 0,1 11 9 15,-3-11-15-15,-1 9 18 0,3-9-9 0,-5 8 3 16,2-8-3-16,0 9-6 0,0-4 9 0,2 1-3 16,0-1 13-16,2 1-10 0,4-2 3 0,-1 2-9 15,6 0 6-15,1-1-3 0,1 2 0 16,6 0-3-16,-1 0 6 0,2 1 4 0,1-4-14 15,-2 2 10-15,2-1-6 0,-3 1 0 0,-1-2-3 16,0-3 12-16,-3 1-12 0,-1-1 18 0,-3-1-18 16,3 1 12-16,-2-1-3 0,2 2-6 0,1-2 13 15,0 1-7-15,1 2 0 0,4 0-9 0,2 2 18 16,2 0-24-16,3-1 12 0,0 1-7 16,4 2 4-16,1-1 7 0,0-1 2 0,0 2-6 0,1-2 0 15,2-1 3-15,-1 1-16 0,0-1 17 0,-1-1-14 16,-1 0 10-16,2 1-3 0,1 0 12 15,-2 0-3-15,3-1 1 0,1 2-7 0,2 0 3 0,3 1-3 16,0 0-7-16,3 1 11 0,4 2-4 16,4 2 3-16,4 0-6 0,2 1 18 0,1 2-24 15,2 1 6-15,0 0 3 0,0-1-3 0,0 0 6 16,0 3-3-16,0-1 3 0,13-1-6 0,-13 0 12 16,13 0-18-16,-7 1 21 0,2-1-9 0,-8 0-18 15,9 2 21-15,-4-5-18 0,-5 2 12 0,3-4-10 16,0 1 23-16,1-1-10 0,-4-2 0 0,0-2 3 15,0-2-15-15,0 0 6 0,0 0-13 0,0-3 26 16,0 2-13-16,0-3 6 0,-13 0 0 0,13 0-6 16,-12-14 9-16,2 3-15 0,0-4 15 0,1 2 0 15,-1-1 0-15,1-2-3 0,-2 2 0 0,1-2-15 16,1 2 9-16,0 0-4 0,-3 0 4 16,3 1 7-16,1 0 2 0,-1 0-6 0,1 3 6 15,-2 2-6-15,2 0-6 0,4 0-1 0,-1 3 4 16,1 1 0-16,-2 0 6 0,1 2 3 0,1-1-3 15,-1 1 7-15,-1 0-13 0,-1-2 3 0,-2 2-6 16,-4-3-4-16,2 1 17 0,-5 1-10 0,-3 0 9 16,-3-4 3-16,-1 1-15 0,-6 0 15 0,-2-1-5 15,-6-1-11-15,1-2 4 0,-6 0-6 0,-5 1 6 16,-2 0 6-16,0 0 3 0,-5 0 3 0,-2 2-12 16,-3-3 3-16,-1 2-6 0,3 2 9 15,-9-2-6-15,-1-1 6 0,1 2-12 0,-2-2 15 16,-4 1 0-16,0-1-3 0,-1-2 7 0,-3 0-7 15,0 0-6-15,-1-2-7 0,-1 0-2 0,-1-1 2 16,2-1 17-16,-2 2-11 0,0-3 20 0,0 5-13 16,-2-3-6-16,4 1 0 0,-4 2 0 0,2 1-7 15,0-2 7-15,1 2 10 0,3 0-4 0,0 1 6 16,1 0-9-16,4-1-3 0,2 2 3 0,2 1 6 16,2 2-18-16,4-1 24 0,0 4-21 0,0-3 9 15,3 1 6-15,-1 3 0 0,0-1 1 0,-1 1-13 16,2 1 9-16,-2 0-9 0,-1 0 6 0,2 0-7 15,-4 0 10-15,2 0 0 0,0 0-3 0,-2 0 0 16,4 0 10-16,-1 0-13 0,-1 0 12 16,2 0-9-16,1 0-6 0,0 0 9 0,1 0-10 15,1 0 7-15,0-8 0 0,1 8 0 0,0-6-9 16,-1 6 18-16,1-4-15 0,1 4 13 0,-1 0-4 16,-2 0 3-16,1 0-9 0,-3 0 0 0,-1 0 3 15,1 0-4-15,-2 0 1 0,0 0 6 0,-2 0-3 16,2 0 0-16,-2 0 7 0,-1 0-14 0,1 0 14 15,-2 0-4-15,-3 0-9 0,2 0 3 0,0-10 0 16,-1 10-1-16,-1 0 17 0,1 0-13 0,3 0 3 16,0 0-6-16,0 0 12 0,-1 0-21 0,1 0 18 15,-2 0-12-15,0 0-10 0,0 0 19 0,-1 0-9 16,-2 0 15-16,3 0-15 0,1 0 12 16,0 0-3-16,6 8-9 0,1-8 9 0,3 6-3 15,0-6-6-15,4 6 16 0,2-6-13 0,-1 4 3 16,3-4-7-16,-4 1 7 0,-1-1-9 0,5 0 18 15,-3 0 0-15,3 0-9 0,-1 0 7 0,3 0-7 16,-2 0-13-16,5 0 13 0,-1 0 0 0,0 0 0 16,4 0 10-16,-3 0-14 0,-2 0 14 0,4 0-16 15,-3 0 12-15,0 0-19 0,2 0 19 0,-3 0-6 16,1 0 4-16,-1 0 2 0,4 0-12 0,-5 0 6 16,4 0-25-16,-3-9 34 0,-1 3-15 15,4-1 9-15,-2 7 9 0,2-9-21 0,2 3 18 16,3-1-27-16,1 0 30 0,0 0-15 0,4 1-3 15,2-1 18-15,1 0-21 0,3 1 15 0,1 1-9 16,4 1 0-16,0 1 12 0,3-1-18 0,0 3 18 16,-1 1-15-16,4 0 0 0,0 0 15 0,1 0-15 15,1 0 21-15,1 0-21 0,-1 0 3 0,3 0 9 16,2 0-15-16,-2 0 9 0,3 0-3 0,-1 0 0 16,0 12 3-16,-1-4 0 0,-2-8 9 0,1 8-15 15,-2-8 9-15,0 6 3 0,0-6-18 0,0 0 18 16,-4 0-9-16,3 0 0 0,-2 0 3 0,1 0-3 15,-3 0 9-15,0 0-19 0,0 0 23 16,-5 0-4-16,1 0-15 0,-2 0 15 0,-4 0-12 16,-5 0 3-16,-2 0-4 0,-2 0 20 0,-3 0-20 15,-2 0 10-15,1 0-6 0,0 0-3 0,0 0 19 16,0 0-16-16,3 0 15 0,2 0-12 0,2 0-3 16,1-8-9-16,-2 8 9 0,3 0 6 0,-1 0-7 15,0 0 17-15,0 0-10 0,0 0-6 0,-1 0 0 16,-1 0 0-16,-3 0 6 0,0 0-9 0,-3 0 15 15,0 8-3-15,-4-8-9 0,-1 9 28 0,-3 0 3 16,0 0 4-16,-1 0-1 0,-1 2-15 16,-2 0-6-16,1 2-20 0,-5 0 16 0,2 1-9 0,-2-1-13 15,0 3 26-15,-1-2-13 0,0 0 19 0,1 2-16 16,0 2 0-16,4-2 9 0,-1 0-31 16,5 2 38-16,-1-4-20 0,4 2 8 0,-1-4-1 0,3 2-9 15,-1-1 6-15,-3-1-13 0,2-1 32 16,-1 2-16-16,4-2 13 0,1 0-6 0,1-1-20 15,2-1 16-15,4-2-15 0,6-1 15 0,1-2 17 16,1 1 12-16,1-1 29 0,-1 1 17 0,0 0-10 16,-6 1-15-16,2-2-7 0,-6 1-23 0,3 0 20 15,-4-2 1-15,3-2 13 0,-2 0-7 0,4-1-16 16,-2 0 3-16,5 0-30 0,-3 0 14 0,0 0-34 16,0 0 23-16,0 0-9 0,-2 0-11 0,-1 9 24 15,-3-9-24-15,1 0 17 0,0 0-13 16,1 0 13-16,-5 0-3 0,-3 0-17 0,-1 0 16 0,-1 0-16 15,-3 0 17-15,-4 0-10 0,-3 0 6 16,-1-7 7-16,-2 0-33 0,0 7 40 0,-1-8-21 16,-1 2 4-16,2 0 7 0,0-1-14 0,-2 3 4 15,1-1-4-15,3 0 20 0,-2 1-23 0,2-1 20 16,1-1-10-16,-3 4-10 0,0-1 20 0,0-1-3 16,0 2 7-16,-3 1-11 0,-3-1-10 0,-4 1 4 15,-1 1-11-15,0-1 28 0,-1-1-17 16,-1-1-8-16,2 1 22 0,3 0-32 0,4 0 35 15,2 2-11-15,4-3-16 0,3 1 23 0,1 2-20 16,4-1 6-16,1-2 4 0,0 2-10 0,2-1 24 16,-2 0-21-16,3-3 20 0,-4 2-2 0,1-1-32 15,0 2 38-15,2-1-24 0,-1 3 1 0,1-2 16 16,3 0-20-16,3 0 20 0,2 2-24 0,3-1 21 16,6-1-7-16,3 2-17 0,2-1 41 0,5 0-38 15,2-1 21-15,0 2-4 0,3 0-9 0,1 0 23 16,2 0-31-16,-2 0 28 0,1 0-21 0,-4 0 0 15,0 0 27-15,-5 0-30 0,-3 0 20 16,-2 0-20-16,0 0 3 0,-4 0 11 0,-2 0-11 16,1 0 24-16,-1 0-24 0,2 0 21 0,0 9-18 15,1-9 4-15,3 0 4 0,0 0-25 0,2 0 38 16,2 0-23-16,0 0 6 0,2 0 7 0,-2 0-14 16,-2 0 17-16,0 0-14 0,-3 0 8 15,-3 0-4-15,-4 0-17 0,-1 0 30 0,-4-6-20 0,-2-1 4 16,-1 2 17-16,-2-1-21 0,0 2 14 15,0 1-14-15,2-1 7 0,2 0 3 0,3 1-16 16,5 0 30-16,2 2-24 0,1-1-10 0,4 1 34 0,3 1-27 16,0 0 3-16,1 0 31 0,3 0-31 15,0 0 17-15,2 0-6 0,-3 0-18 0,4 0 14 16,2 9-20-16,-2-9 37 0,2 0-14 0,2 9-3 16,-1-9 17-16,2 0-30 0,0 0 13 0,-1 6 0 15,-1-6 0-15,2 0 10 0,-1 0 0 0,-2 0 27 16,3 0-6-16,-2 0-10 0,-2 0 3 0,2 0-31 15,-2 0 10-15,2 0 0 0,-1 0-6 0,-1 0 13 16,4 0-20-16,-2 0 17 0,-1 0-4 0,0 0-10 16,1 0 14-16,-2 0-7 0,-1 0 11 0,-1 0-15 15,-3 0 1-15,-2 0-4 0,1 0 0 0,-2 0 10 16,1 0 1-16,0 0 10 0,0 0-32 16,1 0 29-16,1 0-8 0,1 0-10 0,0 0 28 0,2 0-32 15,-2 0 5-15,2 0-5 0,0 0 8 16,1 0 10-16,-1-3-7 0,1 3 17 0,4-4-20 15,-2 4-1-15,1 0 15 0,1 0-29 0,-2 0 25 16,1 0-7-16,1 0-3 0,-4 0 13 0,2 0-17 16,-1 0 10-16,-3 0-3 0,2 0 4 0,-2 0-18 15,0 7 14-15,0-7 3 0,0 0-3 0,-2 0 18 16,3 0-29-16,-2 0 11 0,0 0-6 0,2 0 13 16,-2 0-4-16,0 0-13 0,2 0 6 0,0 0-3 15,-1 0 14-15,0 0-10 0,0-6 3 0,0 6-4 16,2 0 8-16,-1 0-1 0,1 0 4 15,2 0-10-15,-1-5-4 0,2 5 10 0,2-4 1 16,-1 2 13-16,2-1-14 0,4 2 11 0,-2-2-21 16,1 1 4-16,-4 1 6 0,3-1-10 0,-4-1 14 15,1 1-14-15,-3-1 4 0,1 1 3 0,-1-1 3 16,-3 0-6-16,1 2 6 0,1-2-3 0,2 2-3 16,-1-1 17-16,-1 2-14 0,2-1 3 0,2 1-6 15,0 0-4-15,0 0 7 0,2 0-7 0,-1 0 10 16,3 0-6-16,-1 0 3 0,2 0 10 0,0 0-10 15,1 0 7-15,-1 0-7 0,1 0-14 0,-1-10 21 16,0 10-14-16,0-11 11 0,-2 4 13 16,1-2-27-16,0 0 13 0,1-1-3 0,3-2-17 15,0-1 17-15,0-2-10 0,0-1-31 0,0-3-11 16,0 0-36-16,13-2-16 0,-13 0-6 0,11 4-29 16,-3 1-14-16,1 1-52 0,-3 2-60 0,-6 5-41 15,12 1-67-15,-3 2-85 0,0 0-77 0,3 2-148 16,0-2-130-16,-1 2-136 0,2-1 64 0</inkml:trace>
  <inkml:trace contextRef="#ctx0" brushRef="#br0" timeOffset="78618.47">5091 9722 677 0,'9'0'27'0,"-3"0"24"15,-1 0 21-15,0 0 30 0,-2 0-3 16,2 0 4-16,-2 0-15 0,0 0-17 0,0 0-5 15,2-6-23-15,-3 6-6 0,1-6-21 0,-3 3-34 16,3 0-23-16,-3 0-8 0,0 3 20 0,0 0 7 16,0 0 21-16,0 0 16 0,0 0 34 0,-13 0 36 15,13 0 51-15,-12-9 65 0,12 0 16 0,-10 9 33 16,10-9 45-16,-8 1-21 0,8 1 0 0,0-1-28 16,0 3-43-16,0-3-10 0,0 0-9 0,0-1-11 15,0 3-6-15,0-1-31 0,10 2-29 0,-10 1-22 16,0 1-39-16,0 0-10 0,0-2-17 15,0 2 6-15,0-3 16 0,0-1 3 0,0 3 5 16,-13-4-10-16,-1 3-17 0,-2-1 0 0,0 0-10 16,-4 1-1-16,-1 1 3 0,-4 2-11 0,1-1 2 15,-1 3 18-15,1 0 8 0,-3 0 8 0,4 20-8 16,-1-3-5-16,2 3-21 0,3 3-10 0,0 5 16 16,3 1-11-16,0 0-3 0,2 1 12 15,0 1-15-15,3 0 12 0,-1-1-6 0,2-4 0 0,2 0 8 16,3-2-16-16,0-2 19 0,5 0-5 0,0-8-15 15,0 3 9-15,0-7 3 0,16 0-6 16,4-5 3-16,-2 1 3 0,6-5-5 0,1-1-4 16,2 0 9-16,3 0-3 0,1 0-3 0,1 0-3 15,1-10 9-15,-3 10-3 0,2 0-9 0,-4 0 27 16,-1 0-21-16,0 0 14 0,-3 0 18 0,-2 15-4 16,0 2 30-16,-3 3-20 0,-2 1-3 0,-1 1-6 15,-5 2-26-15,-1-1 8 0,-7 0-14 0,-3-2 4 16,0 2 2-16,0-1 0 0,-14-2 3 0,-5-2-18 15,-5-1-3-15,0-1-36 0,-4-2-41 0,-4-1-23 16,-1-1-55-16,-5 0-28 0,0-2 4 0,0 2-31 16,3-2 2-16,0-2 1 0,5-1-26 15,5-3-30-15,3 2-51 0,3-5-62 0,7-1-75 16,4 0-89-16,3 0-32 0</inkml:trace>
  <inkml:trace contextRef="#ctx0" brushRef="#br0" timeOffset="78935.92">5413 9743 2914 0,'3'-4'4'0,"-1"2"-13"0,0 1 0 0,-2 0 43 16,0 1 53-16,0 0 77 0,0 0 56 0,0 0-11 16,0 15-29-16,0 0-47 0,0 3-56 0,0 4-26 15,-13 2-28-15,13 6 3 0,0 4 10 0,0 3 3 16,0 2-8-16,0 4-18 0,0-2-5 0,0 3-6 16,0 2 12-16,0-2-12 0,0-1 4 0,0-2-12 15,0-4-4-15,0-2 15 0,8-3-18 0,-8-3-67 16,0-5-75-16,6-3-116 0,-6-8-136 0,8 0-123 15,-8-7-151-15,0 0-111 0</inkml:trace>
  <inkml:trace contextRef="#ctx0" brushRef="#br0" timeOffset="79751.03">6640 10051 2333 0,'10'0'61'0,"-10"9"30"0,8-9 70 0,-2 0 36 0,3 0-10 16,-1 0 22-16,-1 0-54 0,-1 0-3 15,3 0-32-15,-1 0-48 0,2 0-20 0,1 0-14 16,1-9-15-16,1 9-6 0,3 0 4 0,4 0-14 16,0 0-9-16,3-5-1 0,2 5 6 0,-1-4 2 15,2-1 10-15,1 0 33 0,1 2 19 0,0-1 3 16,2 1 0-16,2-1-26 0,1-1-21 0,5 2-20 16,-2-1 10-16,6 2-5 0,0-1-6 0,6 1 14 15,-2 2-16-15,3 0 0 0,-2 0-5 0,2 0 5 16,0 0-3-16,-3 0 1 0,1 0 4 0,-4 0-4 15,0 0 2-15,-2 0-8 0,-2 0 8 16,-2 0-3-16,2 0-2 0,-4 0 2 0,-2 0-4 16,0 0 1-16,-1 0-17 0,-2 0-21 0,-2 0-44 15,-1 0-35-15,-6 0-21 0,1 0-56 0,-3 0-87 16,-3 0-113-16,-2 0-169 0,-6 0-126 0,-2 0 12 16</inkml:trace>
  <inkml:trace contextRef="#ctx0" brushRef="#br0" timeOffset="80132.05">7945 9781 2026 0,'18'9'10'0,"0"-2"15"0,2 3 28 0,0 1 61 0,0 0 32 16,5 0 79-16,-3 2 18 0,2-1-10 0,-2-1 0 16,0 6-43-16,0-4-26 0,-2 5-7 0,-2-1-5 15,-2 1-42-15,0 2 4 0,-5 4-17 0,-3-1-7 16,-2 2 6-16,-6-1 9 0,0-2 9 15,0 3-26-15,0-3-11 0,0 2-30 0,-17-4-39 16,-2 1-5-16,3-1-3 0,-6-2-2 0,-3 3 4 0,-5-4 1 16,-2-1 3-16,1-1-15 0,-2-2-30 15,-1-3-51-15,1 1-89 0,3 0-65 0,3-4-90 16,6-1-111-16,4-4-124 0,9 1-162 0,0-1-130 16</inkml:trace>
  <inkml:trace contextRef="#ctx0" brushRef="#br0" timeOffset="81250.45">9777 9641 3395 0,'6'-6'24'0,"1"0"12"16,-4 1 10-16,-3-4 55 0,0 1 4 0,0-2 51 15,-16 0 1-15,0 2-47 0,1 1-33 0,-3 3-58 16,-2 2-9-16,-1 2-5 0,-3 0 1 0,-3 0-4 16,2 14 4-16,-2 2-9 0,-3 0 16 0,3 2-2 15,-1 3-19-15,5 3 13 0,1 1-8 0,5 1-10 16,3 1 21-16,3-1-11 0,3 0-4 15,5 0 17-15,3-2-13 0,0-3-2 0,0 0 10 16,15-3-7-16,0-3 2 0,4-2 8 16,-2-5-8-16,2 0 0 0,0-4-3 0,3 0 1 0,4-4 2 15,-1 0-8-15,0 0 13 0,3 0-5 0,-1-13-11 16,-3 13 17-16,6-10-4 0,-3 10-4 16,0 0 9-16,-3 0-4 0,-4 0 2 0,-1 0 40 15,-5 12 25-15,-1 0 7 0,-5 1-8 0,-3 2-4 16,-1 2-21-16,-1-1-17 0,-3 1 8 0,0 0-19 15,0-1-16-15,0 1 11 0,-20-1-8 0,-2-3-3 16,1 2 0-16,-6-2 5 0,-1-1-5 0,-2-2-27 16,0-1-27-16,-2 1-85 0,2-1-74 0,5-1-56 15,1-4-59-15,5-1-56 0,4 0-37 0,2 0-72 16,2-3-62-16,5 0-64 0,2 0 70 0</inkml:trace>
  <inkml:trace contextRef="#ctx0" brushRef="#br0" timeOffset="83562.59">10349 9669 2552 0,'-11'0'11'0,"0"0"16"0,5 0 61 0,3 0 47 15,0 0 40-15,3-9 33 0,0-4-40 0,12 1-48 16,4-2-44-16,-2-1-44 0,2 0-28 0,3-1 9 16,0 1-8-16,3-1-8 0,-1 1 3 0,-1 2-5 15,2 1 0-15,0 4 3 0,-1 0 7 0,0 3 32 16,-1 5 13-16,-4 0 15 0,1 0 5 0,-1 17-10 15,-2 1 7-15,-4-2-6 0,0 5-10 16,-4 0-28-16,0 3-15 0,-6 1-5 0,0 0-1 16,0 0 1-16,0 0 2 0,-16 1 0 0,0-2-5 15,-1 0 3-15,0-4-3 0,1-1 0 0,0-4 0 16,2-1 10-16,-2-3-7 0,8-2 15 0,0-3 5 16,2-3-2-16,6-3 8 0,0 0-29 0,0 0 10 15,0 0-7-15,14 0-6 0,2-12 6 0,-2 4-1 16,5 0-2-16,0 1 5 0,2-1 1 0,-1 4-12 15,-1 4 9-15,3-6-13 0,-4 6 10 0,-1 0 0 16,-1 0 18-16,-2 0 54 0,3 11 13 0,-4 4 16 16,1 3-15-16,-3-1-24 0,-2 3-21 15,-3 0-33-15,0 4 11 0,-6-4-21 0,0 2-4 16,0-1 20-16,-14-1-20 0,-1 3 3 0,-2-5-5 16,-2 0 6-16,-5-2-23 0,-1 1-58 0,-2-4-43 15,1 0-94-15,-1-2-71 0,0-4-30 0,4-1-68 16,3-2-11-16,1-2-26 0,5-2-37 0,3 0-37 15,5 0-60-15</inkml:trace>
  <inkml:trace contextRef="#ctx0" brushRef="#br0" timeOffset="84198.18">11803 9426 2307 0,'6'0'28'0,"0"0"-2"0,-3 0-2 0,-3 11 7 15,0-11 17-15,0 10 69 0,0-10 50 0,-14 0-4 16,1 0-28-16,1 0-67 0,-3 0-45 0,-2 0-7 15,-4 0-18-15,-2 0 4 0,-2 0-6 0,-5 0 11 16,-2 0-5-16,-3 0-4 0,0 0 4 0,0 0-7 16,-1 0 8-16,4 0-3 0,-2 0 4 15,7 0 3-15,3 0-7 0,2 0-2 0,6 0 4 16,0 0-4-16,5 0 0 0,2 6 2 0,4 0-3 16,2 2 3-16,-2 0 0 0,2 2 12 0,1-1-12 15,2 3 5-15,0 0 16 0,0-1-2 0,0 3-2 16,0 0-1-16,0 1-9 0,0 0-4 0,0-1 11 15,0 0 25-15,0 1 9 0,0 2 2 0,0-2 16 16,0 1-23-16,0 1 4 0,0 1 10 16,-12 1-10-16,12 0-5 0,-8 0-22 0,8 2-8 0,-8 0-9 15,3-2-6-15,0 0 11 0,-1-1-1 16,0-2-14-16,0 0 9 0,1-1 3 0,1-2-10 16,0-3 15-16,-1-1 20 0,5-2 11 0,-1 1 12 15,1-3 10-15,0-3-30 0,0 1-25 0,12-1 2 16,-12-2-18-16,16 0 1 0,1 0 9 0,-2 0-7 15,4 0 5-15,1 0-7 0,1-12 9 16,2 1-7-16,1 11-5 0,3-8 10 0,0-1-8 16,0 9 6-16,0 0 2 0,-2 0 2 0,0 0-2 15,-4 0 0-15,-4 17 44 0,0 1 13 0,-2 1 7 0,-3 3 3 16,-4 2-30-16,-1 0 0 0,-4 3 2 0,-3 0 9 16,0 1-14-16,0 0-13 0,-18-2-21 15,-1 1 0-15,-1-1 3 0,-7-2-11 0,0-2-3 16,-3 0-47-16,-2-3-74 0,-2-4-80 0,4-3-58 15,1-4-46-15,2-2-47 0,0-1-60 0,-1-5-78 16,3 0-120-16,0 0 12 0</inkml:trace>
  <inkml:trace contextRef="#ctx0" brushRef="#br0" timeOffset="85248.45">6375 11706 519 0,'0'0'37'0,"0"-10"8"0,0 10 19 0,0-9 15 16,0 9-33-16,0 0-6 0,0 0-20 15,0 0-16-15,0 0-13 0,0 0-28 0,0 0-25 16,0 0-33-16,0 0-31 0,0 0-21 0,0 0-4 16</inkml:trace>
  <inkml:trace contextRef="#ctx0" brushRef="#br0" timeOffset="85713.6">6541 11721 2342 0,'0'7'86'0,"0"2"94"0,0-5 45 15,0-2 43-15,0-2-53 0,0 0-63 0,0 0 5 16,0 0-5-16,0 0-1 0,0 0-16 0,0 0-34 15,0 0-31-15,0 0-28 0,0 0 11 0,15 0 2 16,-2 0 1-16,4 0-2 0,5 0-28 0,1 0-15 16,5 0-3-16,4-8-5 0,3 8-1 0,4 0-2 15,5-7-5-15,0 7 0 0,2-7 5 0,5 7 0 16,0-4 0-16,6 4 5 0,1-5 0 16,2 2 11-16,2 0 17 0,3 1-9 0,0-1-2 15,-1 2-8-15,0-2-22 0,-3 3 10 0,-1 0 1 16,-3 0-11-16,-3 0 13 0,-2 0-10 0,-3 12-9 15,-3-12-32-15,-5 12-68 0,-3-1-77 0,-3-3-72 16,-3-8-44-16,-4 0-71 0,-3 0-59 0,-3 0-93 16,-9 0-91-16,-1 0-51 0</inkml:trace>
  <inkml:trace contextRef="#ctx0" brushRef="#br0" timeOffset="85988.89">7834 11608 2094 0,'29'14'12'0,"4"5"16"16,0 0 51-16,3 3 43 0,0-1 86 0,-4 1 37 16,-2-4 10-16,0 1 0 0,-5 3-72 0,-2 0-27 15,-4-3-52-15,-5-1-37 0,-2-1-29 0,-4 1-20 16,-8 1-11-16,0-2 6 0,0 0 17 0,-18-2 11 15,-2 1-1-15,-3 1-9 0,-6-2-18 0,-4 1-13 16,1-1-8-16,-6-1-10 0,2-1-40 16,-2-3-77-16,0-1-70 0,0-1-91 0,3-2-72 15,0-1-55-15,1-2-56 0,-2 1-56 0,1-4-46 16</inkml:trace>
  <inkml:trace contextRef="#ctx0" brushRef="#br0" timeOffset="86528.84">4068 11534 3081 0,'8'0'71'0,"1"0"49"16,1 0 61-16,-1 0 73 0,2 0-7 0,2 0 38 16,-2 0 10-16,1 0-18 0,-5 0-16 0,2 0-36 15,-1 0-55-15,-3 0-29 0,-2 0-49 0,0 14-26 16,-1 4 0-16,4 1-8 0,-1 3 19 0,-2 0-25 15,3 2-15-15,-4 5-15 0,3 0-19 0,-4 3-3 16,1 1 3-16,-2 3-3 0,0-1 3 16,0 1-3-16,0 0-10 0,0 1 10 0,0-4-58 0,-10 0-39 15,10 0-30-15,-12-3-67 0,12-3 0 16,-8-5-35-16,8-3-41 0,-7-4-15 0,7-2-56 16,0-4-23-16,0-4-55 0,0-5-57 0,0 0-28 15,0 0-23-15,0-14-4 0,0-3-31 0,-15-3 134 16</inkml:trace>
  <inkml:trace contextRef="#ctx0" brushRef="#br0" timeOffset="86693.55">4069 11689 2465 0,'0'-13'82'0,"0"5"70"15,0 2 37-15,0 1 34 0,16-1-39 0,2 5-45 16,-1 1 18-16,2 0-24 0,3 0 21 0,-2 18-7 16,4 3-52-16,-3 1-8 0,4 2-60 0,2 0-27 15,0 2-3-15,0-3-2 0,-2-2-16 16,2-3-69-16,0-3-72 0,1-2-97 0,-4-5-117 15,-4-2-46-15,-2-2-47 0,-1-4-21 0,-7 0 5 16,1 0-42-16,-2 0 103 0</inkml:trace>
  <inkml:trace contextRef="#ctx0" brushRef="#br0" timeOffset="86880.93">4629 11521 2597 0,'0'0'38'0,"0"0"16"16,0 0 18-16,-13 13 28 0,13 0-17 15,0-2 3-15,0-1 5 0,0 0-1 0,0 2-22 16,-14 2-10-16,14 0-22 0,-19 2-34 0,3 1 3 16,2 0-5-16,-3 2-43 0,-1 0-35 0,-4 0-63 15,0-1-72-15,0 3-35 0,-2-2-19 0,5-6-8 16,3-1-9-16,2-4 19 0,1 1-12 0,7-9-23 16,6 0-3-16,0 0 11 0</inkml:trace>
  <inkml:trace contextRef="#ctx0" brushRef="#br0" timeOffset="87062.81">4558 11609 2077 0,'5'-2'79'16,"-5"2"53"-16,0 0 71 0,0 0 50 0,0 0-41 16,0 12-18-16,0-12-43 0,15 17-31 0,-15-2-3 15,15 0-13-15,-3 3-20 0,-2 4-12 16,-1 3-34-16,-1 2-28 0,0 1-2 0,-2 0-8 16,1-3-13-16,-1 2-40 0,3 0-34 0,-1-4-62 15,-1 2-40-15,-1-4-45 0,3 1-43 0,-4 3-31 16,3-2-58-16,-1-5-13 0,-4 0-57 0,6-2-33 15,-3-3 72-15</inkml:trace>
  <inkml:trace contextRef="#ctx0" brushRef="#br0" timeOffset="87378.19">4921 11947 1688 0,'0'-11'65'0,"0"1"52"15,0 2 31-15,0 2 53 0,0 2-40 16,0 0 20-16,0 0 14 0,-12 1-12 0,12 3 9 15,-10 0-43-15,10 0-42 0,-8 15-34 0,2-1-40 16,6 1-25-16,-9 2-3 0,1 4 0 0,1 1-5 16,-1 2-5-16,1-2 7 0,2-1-16 0,2 0-23 15,0-2-16-15,3-2-33 0,0-3 5 0,0 0 12 16,0-5 12-16,0 0 8 0,12-4-16 0,-1-3-6 16,-1-2 4-16,-2 0 12 0,2 0 25 0,0-12 33 15,0 0-1-15,2-3 0 0,-1-1 3 0,2-1-8 16,0-3 26-16,-2 0 16 0,0 0 18 15,-3 0 15-15,0 5-21 0,-2 3 0 0,3 2-25 16,-4 3-19-16,0 1-5 0,0 6-2 0,0 0-2 16,1 0-8-16,0 0 10 0,0 0-11 0,1 11-24 15,-1-11-66-15,3 13-62 0,-1-2-88 0,0-1-65 16,0-3-21-16,0 2-22 0,-2-1 2 0,-1-3-10 16,0 0 37-16</inkml:trace>
  <inkml:trace contextRef="#ctx0" brushRef="#br0" timeOffset="87619.52">5127 12025 2110 0,'0'0'66'16,"0"0"45"-16,0 0 11 0,0 0 47 0,0 15-28 0,14-3-16 16,-2 0-2-16,-3 0-25 0,-1-2-43 15,0-2-3-15,-2 0-5 0,0-2-23 0,-6 1 0 16,6-2-17-16,-6-2-14 0,0-3 2 0,0 0 10 16,0 0-14-16,0 0 6 0,0 0 8 0,-15 0-19 15,15-11-8-15,-11 0-16 0,1 0-9 0,10 0 12 16,-9-2 7-16,9 1 12 0,0-1-10 0,0 0-22 15,0-1 8-15,0 1 6 0,0-1 4 0,0 3 20 16,15 3-6-16,-2 2-32 0,-2 1-26 0,2 1-16 16,-2 2-47-16,1 2-9 0,-2 0-21 0,0 0-42 15,2 0 0-15,-4 0-16 0,2 0-26 0,-1 0-58 16,-1 0-53-16</inkml:trace>
  <inkml:trace contextRef="#ctx0" brushRef="#br0" timeOffset="87959.4">5437 11891 1893 0,'1'0'31'0,"-1"9"11"0,0-9 18 0,0 0 20 0,0 0 12 15,0 9 34-15,-14-9 29 0,0 0 44 16,0 0-30-16,1 0-35 0,-4 16-48 0,2-4-61 16,-5 2-10-16,4-1-18 0,-1 2 5 0,4 0-6 15,-3 3-1-15,5 3 12 0,0-1-12 0,5 1-9 16,1-2-18-16,5 0-22 0,0-3-8 0,0-1-16 15,0-2 5-15,0-3 7 0,16 1 21 0,-5-5 27 16,2-2 9-16,1-4 11 0,-3 0-4 0,3 0 2 16,-1-11 3-16,-2-1-6 0,3-1-2 0,-1-4 8 15,-1 1-10-15,1-2 3 0,-3-1 2 0,-1 0-3 16,1 0 5-16,-4 4 4 0,-1 1 5 0,1 1-13 16,-3 5 8-16,0 4 1 0,2 4-10 15,-2 0 12-15,2 0 25 0,0 12-1 0,2 3 8 16,3 1 3-16,-2 0-35 0,0 2-5 0,3 0-11 15,-3 0-29-15,3 0-25 0,-2-4-59 0,1 1-44 16,-2-5-59-16,1-3-35 0,-4-1-44 0,-2-1-57 16,3-5-81-16</inkml:trace>
  <inkml:trace contextRef="#ctx0" brushRef="#br0" timeOffset="88308.78">5533 11660 2136 0,'0'11'15'16,"0"5"17"-16,0 3 2 0,0 6 30 0,0-1 30 16,13-1 5-16,1 5 61 0,-3-1 10 0,2 1-24 15,1 1-1-15,-3-1-44 0,-1 1-47 0,2-1-13 16,-2 3-27-16,-2 0-19 0,3 0 5 16,-5-2-5-16,-1-1 10 0,3-1-7 0,-2-7-24 0,-3-1-31 15,2-2-34-15,-2-7-35 0,-1-2-12 16,-2-3 12-16,3-5 7 0,0 0 6 0,-1 0 6 15,4-13 4-15,5 0 4 0,0-1 40 0,2 0 33 16,1-2 13-16,0 1 20 0,-1 1 7 0,1 2 16 16,0 2 28-16,-4 3 48 0,-2 7 1 0,-2 0 0 15,-1 0-7-15,-4 0-44 0,3 11-14 0,-3 0-13 16,-1 1-24-16,0 0-7 0,0-1 7 0,0 1-3 16,0 1-2-16,0-1-5 0,-17-1-46 0,6-1-58 15,-1 0-55-15,12-2-48 0,-9-3-35 0,9 1-38 16,-11-2-41-16,5-2-62 0,6-2-6 15</inkml:trace>
  <inkml:trace contextRef="#ctx0" brushRef="#br0" timeOffset="88610.33">6013 12066 1918 0,'0'-2'20'0,"0"2"10"0,0 0 7 0,0 0 11 15,0 12-10-15,0-12 0 0,0 14 3 16,-17-1-14-16,2 0-10 0,0-1-4 0,2-1-11 15,-2 1-2-15,1-1 2 0,1-1-17 0,2 3-25 16,2-2-29-16,-1-2-26 0,7 0-26 0,3-4 10 16,0 2 35-16,0-2 11 0,0-2 41 0,0-3 18 15,13 0-2-15,-1 0 12 0,-2 0-8 0,-1 0 2 16,2-10-4-16,-1-2 4 0,1 0 4 0,0-1-4 16,-3 1 2-16,0-2 4 0,4 0 12 0,-4 0 24 15,0 2 38-15,-1 1 8 0,0 3 2 0,-2 0-15 16,0 4-23-16,1 1-10 0,-1 3-6 0,0 0-2 15,1 0-13-15,2 13-17 0,-2-3 8 16,1 1-10-16,2 0-4 0,-1-2 4 0,-2 1-30 16,-1-3-29-16,3-7-39 0,-2 7-18 0,-1-7-41 15,-3 0-15-15,-2 0-21 0,0 0-43 0,0 0-17 16,0 0-59-16</inkml:trace>
  <inkml:trace contextRef="#ctx0" brushRef="#br0" timeOffset="88944.01">6039 11726 1901 0,'0'0'44'0,"0"0"25"0,0 15 32 0,0 2 29 15,16 1-15-15,-5 6-2 0,0 1 25 16,0 4 25-16,-1 4 7 0,-1 1 1 0,2 1-40 16,-3-2-31-16,0 6-30 0,0-3-31 0,0 3-18 15,-2-3-21-15,-3 1-9 0,1-4 14 0,-3-2-3 16,1-5-4-16,-2-1 6 0,3-6-6 0,-3-3-17 15,2-5-48-15,-2-2-33 0,1-5-63 0,-1-4-37 16,0 0 11-16,0 0-19 0,0 0 45 0,0-13 32 16,0 1 22-16,0-4 44 0,0-2 12 0,14 2 20 15,-4-2 26-15,2-2 20 0,0 2 20 0,-3 3 20 16,2 2 23-16,-3 5 3 0,3 1-14 16,-2 2-14-16,-1 5-25 0,0 0-17 0,0 0-7 15,3 0 3-15,-1 0-10 0,-2 14 5 0,4-2 0 16,-2 0-39-16,3-2-40 0,-1-1-73 0,-1-1-80 15,-1-1-54-15,-1 1-43 0,2-3-21 0,-3-5-10 16</inkml:trace>
  <inkml:trace contextRef="#ctx0" brushRef="#br0" timeOffset="89359.46">6493 12227 1330 0,'0'-6'47'0,"-11"6"20"16,11 0 7-16,-11 0 3 0,11 0-23 0,-13 0-1 15,2 0 14-15,3 0 3 0,0 0-23 0,-1 0-18 16,-2 0-18-16,1 0-9 0,-2 0 0 0,2 0 2 15,2 13-4-15,2-1 4 0,0-1-6 16,1-2 4-16,4 0 0 0,1 0-6 0,0 2 4 16,0-3 4-16,0-2-4 0,12 0 2 0,-1 0 5 15,-11-5-18-15,13 2 11 0,1-3 4 0,-3 0-6 16,0 0 2-16,0 0-6 0,0 0 10 0,0-14 15 16,0 4 25-16,-1 0 28 0,2 2-3 0,-4 0 6 15,2-1-13-15,2 5-19 0,-4 4 3 0,2-6 9 16,-1 6 4-16,-1 0 16 0,2 0 10 0,-2 0-2 15,3 0 15-15,-2 0-7 0,-1 0-15 0,0 0-8 16,0 0-19-16,0 9-5 0,0-9 10 0,0 10-16 16,-2-10 1-16,0 8-16 0,-2-8-18 15,-1 6 0-15,3-6 0 0,-3 0-5 0,0 0-3 0,4 0 5 16,-3 0-9-16,3 0 0 0,-1 0 9 16,3 0-2-16,1 0-4 0,1 0 6 0,0 0 3 15,2 0-2-15,1-6-1 0,0-2-2 0,0 8-5 16,1-7-2-16,0 1 4 0,1 0 11 0,3 0-8 15,-1-3-7-15,2 3-15 0,2 0-35 0,-1 2-13 16,3-2-12-16,-1 6-54 0,-1 0-1 0,1 0-30 16,0 0-32-16,1 0-1 0,0 14-98 0,-5-1-84 15,1-1-154-15</inkml:trace>
  <inkml:trace contextRef="#ctx0" brushRef="#br0" timeOffset="90241.13">9636 11323 2932 0,'0'-1'39'0,"0"-3"34"0,0 0 42 15,0-1 52-15,0 3 15 0,0-2 28 0,0 1-1 16,0 3-12-16,0 0-17 0,0 0-46 0,0 18-13 16,10 3-46-16,-10 2-4 0,8 2-11 0,-8 6-19 15,9 5 14-15,1 3-38 0,-1 5 0 0,0 2-14 16,1 2-3-16,-2 1 5 0,3-1-10 0,0 2 10 16,-3-3-2-16,1-4-14 0,-1-3 17 0,-3-5-15 15,-2-3-5-15,-1-6 25 0,-2-5-16 0,0-2 8 16,0-6 8-16,0-5-22 0,0-8 5 0,-13 0-16 15,1 0-33-15,12-15-25 0,-13-4-15 0,1 1-26 16,2-3 6-16,2-3 30 0,1-4 11 0,7-2 24 16,-7-5-22-16,7 0-5 0,0-6-10 15,0-4 0-15,0-3 44 0,14-4 18 0,-3 2 7 16,3 3 28-16,-1 3 5 0,-1 6-10 0,1 6 23 16,0 8 2-16,-1 5 29 0,1 9 28 0,-2 10-7 15,0 0 8-15,-3 0-18 0,2 14-2 0,-1 3 1 16,-2 4-19-16,-3-1-18 0,0 5-24 0,-3-1-10 15,1 2-3-15,-2 0 5 0,0-1-6 0,0-1 4 16,0 2-1-16,0-3-40 0,0-2-23 0,0 0-20 16,0-4-55-16,0-1 13 0,0-4-14 0,0-6 3 15,0 0 62-15,12-4 27 0,-2-2 45 0,5 0 13 16,-2 0-11-16,4 0-2 0,1 0-9 16,2 0 16-16,0 0 1 0,-2 0 1 0,1 0 13 15,-1 0-17-15,-3 0 3 0,-2 10-3 0,0 0-8 16,-7-2 6-16,-1 1-5 0,-2-2 2 0,-3 2 7 15,0 1-2-15,0 0 5 0,0-1 0 0,-17 4-5 16,1-1-2-16,0 0-30 0,0 1-55 0,-4 0-63 16,-1-3-100-16,1 2-52 0,-2-3-29 0,4 0-38 15,1 0-10-15,2 0-28 0,1-5-62 0,6 2 91 16</inkml:trace>
  <inkml:trace contextRef="#ctx0" brushRef="#br0" timeOffset="90725.05">10224 11762 2196 0,'7'0'4'0,"-1"14"-2"0,-1-4 0 15,-1-10 0-15,-2 11 0 0,1-11-6 0,-3 0 10 16,0 0 33-16,0 0 9 0,0 13 28 0,-17-2-9 16,1-11-30-16,2 13-19 0,1 0-14 0,-1-1-2 15,1-3-24-15,2 1-45 0,2 1-49 0,3-4-52 16,6-3-30-16,0-4 29 0,0 7-15 0,0-2 43 15,0-3 42-15,0 0-6 0,0 1 46 16,0 0 9-16,0 0 6 0,12-2 46 0,-2-1 43 0,1 0 13 16,4 0 38-16,0 0 13 0,2-14-4 15,-1 0 3-15,3-1-10 0,1 3-4 0,-2-1-5 16,-1 1 10-16,-2 3-9 0,0 1 2 0,-4 8-7 16,-3 0 0-16,3 0-9 0,-3 0-15 0,0 12-4 15,-1 0 21-15,2-1 23 0,0-3 18 0,1 2-5 16,-1-2-48-16,3 0-33 0,-3 1-24 0,2-2-14 15,-3 4 12-15,-2-3-2 0,-1 0-10 0,-2 1 10 16,-1-1-3-16,-2-2-9 0,0-2 19 0,0-4-7 16,0 0-17-16,0 0 19 0,0 0-19 0,0 0 5 15,0-10 3-15,0-1-17 0,0 3-21 16,0 0-6-16,12 1-3 0,-4-1 7 0,0 0 13 16,3 0-17-16,0-1 10 0,1 0-5 0,0-2-2 0,-1-1 27 15,3 2 2-15,-3-2 3 0,-1 3 13 16,2 2-2-16,0 1-3 0,-3 6 3 0,0 0 6 15,0 0-1-15,-3 11-3 0,0 0-7 0,3 2 5 16,-2-2-45-16,1 3-66 0,0-2-70 0,1 1-99 16,-1-4-71-16,-3 1-36 0,1 0-64 0</inkml:trace>
  <inkml:trace contextRef="#ctx0" brushRef="#br0" timeOffset="90917.78">11071 11743 2161 0,'6'0'2'0,"-6"0"2"0,0 0-2 0,0 0 1 15,0 0-10-15,0 0 7 0,-16 0-2 0,1 0 2 16,0 0 6-16,-3 0-10 0,-2 0 6 16,-2 0-6-16,-3 10 6 0,2-10-2 0,-2 14-8 15,0-5-28-15,1 0-77 0,2-9-47 0,1 11-57 16,1 0-59-16,2-2-30 0,6 0-74 0</inkml:trace>
  <inkml:trace contextRef="#ctx0" brushRef="#br0" timeOffset="91124.73">10871 11818 2153 0,'11'15'67'0,"0"-1"26"16,-1 1 18-16,-1-5 49 0,2 5-41 0,0-5 13 16,-1 2 17-16,-1 4-14 0,2-2 12 0,2 4-8 15,-2-2 12-15,2 7-18 0,-1 0-26 0,0 4-19 16,-3 2-53-16,0-1-12 0,-2-1-10 0,-4 1-18 15,0-3 7-15,-3 1-4 0,0-4-3 16,0 0 10-16,0-3-8 0,-17-2 8 0,3 0-5 0,-4-1-2 16,-1-1-1-16,0-4-45 0,-3-1-57 15,1-2-82-15,-4-2-80 0,2-1-61 0,-3-1-38 16,2-4-31-16,-1 0-16 0,1 0-26 0,1-13-76 16</inkml:trace>
  <inkml:trace contextRef="#ctx0" brushRef="#br0" timeOffset="91298.07">10789 11679 2777 0,'6'0'-3'0,"0"0"-1"0,-1 10-1 0,2-10-2 16,-6 12-2-16,3-12-2 0,-1 0 4 0,0 0-37 15,0 8-36-15,-2-8-52 0,1 7-72 0,-1-7-36 16,1 0-50-16,-2 0-58 0,5 0-74 0,-2 0 20 15</inkml:trace>
  <inkml:trace contextRef="#ctx0" brushRef="#br0" timeOffset="91792.46">11211 11716 2068 0,'2'10'29'16,"-2"3"-3"-16,0-1 1 0,0 1 12 0,0-1 8 15,0-2 20-15,-16 4 18 0,0 0-5 0,2-2-47 16,-2 1-9-16,0-1-17 0,-3 1-11 0,2-5 4 16,1 3 2-16,0-3-9 0,2 4 5 0,4-3-2 15,1-3-36-15,4 4-34 0,2-1-12 0,3 1-10 16,0-1 9-16,0-1 27 0,16-4 1 0,-2 3 3 16,7-4-2-16,-5-1 4 0,6-2 1 0,-2 0 16 15,1 0 16-15,2-10 15 0,1-2 6 0,-5 1 0 16,0-3 16-16,1-3 21 0,-5 1 17 15,-1-1 31-15,-3 0 15 0,-1 4 6 0,-4 1 27 16,0 3-17-16,-4 2-9 0,-2 3-14 0,0 4-8 16,0 0 3-16,0 0 17 0,0 0-7 0,0 0-3 15,0 16 1-15,0-2-15 0,14 1 2 0,0 4-9 16,-1 0-25-16,-2 2-23 0,3-3-7 0,-4 1-19 16,1-2-2-16,-5-2 4 0,-6-1-4 15,5-3-3-15,-5-2 8 0,0-4-3 0,0-1-8 0,0-4 11 16,0 0-18-16,0 0-35 0,0-11-22 0,0 0-35 15,0-3-25-15,-10-3 18 0,10 1-1 16,-9 1 21-16,9-1 28 0,0 1 14 0,0 1 28 16,0-1 6-16,0 3 7 0,0-1 13 0,0 1-2 15,14-1 4-15,-1 4 14 0,-1 1 25 0,-2 3 16 16,0 0-5-16,0 5 5 0,0 0-25 0,0 0-16 16,-1 0-4-16,2 13-7 0,-3-13-9 0,3 14-28 15,0-1-60-15,0-3-90 0,0-1-75 0,2-2-105 16,-5-7-57-16,0 8-87 0,4-2 31 0</inkml:trace>
  <inkml:trace contextRef="#ctx0" brushRef="#br0" timeOffset="92422.72">11988 11741 1901 0,'-8'16'8'0,"8"1"-8"0,0 1 6 0,0 2 5 15,0 0-5-15,0-6 27 0,0 5 22 0,0 1 13 16,0 0 8-16,0-1-17 0,0-2-29 0,0-1-15 16,0-2-19-16,0-2 0 0,0-4 8 0,0 0-2 15,0-6 9-15,0-2-4 0,0 0-1 0,-16 0-8 16,6-12-11-16,-1-2-13 0,0 1-11 16,3-2 1-16,0-1 4 0,3-3 2 0,5-2-6 0,0 2 9 15,0 1 4-15,0-2 4 0,0-2 11 16,12 3-1-16,2 2 13 0,-2 3 30 0,3 5 25 15,2 9 46-15,-1 0 22 0,-2 0 8 0,2 0 18 16,-2 18-2-16,-3-2-15 0,2 0-21 0,-2-1-31 16,-3 0-42-16,4-1-16 0,-4-2-3 0,-1-2-13 15,-4-1-10-15,3 0-3 0,-6 0-1 0,0 0-6 16,0 0 8-16,0-2-8 0,0-2-8 0,0 0-15 16,0-1-23-16,0-2-32 0,-11 0-47 0,11-2 6 15,0 0 10-15,0 0 27 0,0-13 59 0,0 3 13 16,0 2 11-16,0 0 9 0,11-2-4 15,0 1 4-15,2-3 2 0,1 1-2 0,-3 0 18 16,5 1 8-16,-3 2-4 0,2 1 9 0,1 1-25 16,2 4-3-16,-6 2 1 0,1 0-8 0,1 0 8 15,-1 0-4-15,1 0-2 0,-3 11 6 0,3 1-6 16,-3-2-9-16,2 1-15 0,0-3-53 0,-2 2-35 16,4-3-34-16,-3 1-53 0,-1-8 3 0,3 6-4 15,-4-2-40-15,0 0 7 0,2-4-48 16,-3 0-24-16,-1 0 70 0</inkml:trace>
  <inkml:trace contextRef="#ctx0" brushRef="#br0" timeOffset="92689.45">12533 11837 1253 0,'0'-12'54'16,"0"-1"43"-16,0-2 55 0,0 4 20 0,0 4-23 15,-16 7-8-15,5 0-29 0,11 0-1 0,-14 0-23 16,1 0-25-16,0 15-32 0,1-1-23 0,-1 1-3 16,2-1-14-16,-1 0 7 0,2-1 8 0,3-1-10 15,-3-3-22-15,5-1-35 0,0 0-34 0,2-1-26 16,3-1 13-16,0-2 18 0,0 0 11 15,0-4 28-15,0 4 10 0,14-4 24 0,2 0 15 16,-6 0 4-16,2 0 5 0,-1 0-9 0,0-10 6 16,2 1 2-16,-2-1-4 0,3 0 4 0,-3-1-4 15,1-1-8-15,-2-1 6 0,3 1 0 0,-2-2-4 16,3 4 16-16,-1 1-2 0,-1 0 8 0,0 9 17 16,-1 0-6-16,3 0 15 0,-1 15-13 0,-1-2-12 15,-1 1-2-15,-1 5-13 0,1-1-9 0,-2 1-13 16,0-5-46-16,-5 2-41 0,2-6-61 0,-3-1-33 15,-3 0-34-15,0-4-41 0,0-5-47 0</inkml:trace>
  <inkml:trace contextRef="#ctx0" brushRef="#br0" timeOffset="92988.42">12857 11662 1688 0,'6'-6'0'0,"-3"1"-4"0,-1 0 8 16,-2 3-2-16,0 1-4 0,0 0 4 0,0 1-12 15,-14 0 4-15,1 0 10 0,-2 15 2 0,0-2 2 16,1 0-4-16,0 0 0 0,-1 1-6 0,3 1 0 16,2-1 8-16,1 1-10 0,-2-1 6 0,6-1 4 15,2 0-16-15,3 0 10 0,0-4-2 0,0 3-6 16,0-3 18-16,14 1-6 0,2-1 2 0,-3-1 8 16,2-1 13-16,-2 3 14 0,1-2 4 0,1 0 4 15,-1 0-20-15,-5 1-15 0,-1 3-3 16,0-2-15-16,-2 1 8 0,-1 0-6 0,-5-1-6 15,0 1 10-15,0-1-12 0,0-2 3 0,0-1-40 16,0-1-33-16,-16-1-4 0,2-2-56 0,4-2 23 16,-2-1-15-16,2 0-32 0,-2 0 6 0,12 0-24 15,0 0 0-15,0-9-48 0</inkml:trace>
  <inkml:trace contextRef="#ctx0" brushRef="#br0" timeOffset="93149.73">12936 11861 1664 0,'7'-1'61'0,"-1"1"36"0,3 0 29 16,-4 0 27-16,1 12-39 0,-2 3-10 0,2-2-18 16,0 3-16-16,-3 3-26 0,-3-1-22 0,0 4-11 15,0-1-11-15,0-1 2 0,0-1 0 0,0-1-2 16,0-2-4-16,-12-1-14 0,12-3-73 0,-10-2-68 16,10-4-65-16,0-3-85 0,-8-2-58 0,8-1-92 15,0 0 49-15</inkml:trace>
  <inkml:trace contextRef="#ctx0" brushRef="#br0" timeOffset="93290.2">12977 11668 2465 0,'0'11'8'0,"0"3"-1"16,0-3-12-16,0 1-14 0,0-3-62 0,0-9-62 15,0 0-61-15,0 0-56 0,0 0-32 0,0 0-20 16,0 0-57-16,0 0 33 0</inkml:trace>
  <inkml:trace contextRef="#ctx0" brushRef="#br0" timeOffset="93590.29">13123 11878 1607 0,'0'25'10'0,"0"-2"14"0,0-2 15 16,0-2 30-16,0-1 19 0,0-2 10 0,0-4 0 15,0-2-27-15,0 0-20 0,0-5-30 0,0-3-6 16,0-2-9-16,0 0-6 0,0 0 7 0,0-13-9 16,0 2-1-16,0-3 3 0,0-3 3 15,0 3-1-15,0 0 4 0,0-1-1 0,0 0-5 16,0 1 6-16,15-1-4 0,1 1-2 0,1-1 45 16,4 3 36-16,-2-1 13 0,3 4 56 0,-1 3 1 15,-1 3-21-15,2 3 24 0,-1 0-47 0,1 0-41 16,-3 16-19-16,0-1-33 0,-1 1-16 0,-4 3-3 15,0-1 3-15,-3 2-8 0,-4-2 3 0,-1-1-26 16,-5-5-115-16,-1-1-85 0,0-5-115 0,0 0-130 16,0-6-72-16,0 0-24 0</inkml:trace>
  <inkml:trace contextRef="#ctx0" brushRef="#br0" timeOffset="94043.29">13863 9524 1712 0,'0'-10'4'16,"0"5"27"-16,0 2 20 0,0 3 42 0,0 0 18 16,0 0 5-16,15 0 18 0,-4 18-24 0,-1 1 8 15,2 6 40-15,-3 7 6 0,2 6 19 0,-1 7 1 16,0 9-56-16,-2 6-16 0,-3 9-24 0,-5 6-10 16,0 6 26-16,0 6-22 0,0 7-20 0,-14 2-9 15,-2 2-38-15,2 6-12 0,-4 2 12 16,4 5-13-16,1-1-7 0,1 5 8 0,4-1 12 15,8 1 49-15,0 4 0 0,0-2 3 0,0-3-17 16,0-2-53-16,14 0 6 0,0-2-6 0,-1 0 0 16,-1-1 6-16,0-3-6 0,-3-3 1 0,-1-2 4 15,-8-3-2-15,6-6 6 0,-6-8-4 0,0-4 1 16,0-10-14-16,0-7-71 0,0-8-62 0,0-10-66 16,0-9-56-16,0-7 14 0,0-8-2 15,-11-7-24-15,11-6-8 0,-9-8-32 0,1-14-61 16,-3-7-49-16,6-9-52 0</inkml:trace>
  <inkml:trace contextRef="#ctx0" brushRef="#br0" timeOffset="95838.39">13801 9770 1199 0,'11'-7'27'0,"-11"2"69"0,14 1 20 0,-6 3 59 16,-8 1-12-16,8 0-35 0,0 0 7 0,-8 0-33 15,0 0-4-15,0 0 14 0,0 0-16 16,0 0-21-16,-13 0-7 0,-1-15-48 0,-2 1-11 16,-3-5-7-16,-1-4 3 0,-2 0 15 0,-1-3 43 15,0-1 21-15,-1 0 19 0,2-2-2 0,1 1-33 16,-1 2 9-16,3-1-8 0,2 2 9 0,-2 0 1 16,4 2-1-16,2 3 2 0,-2 4 1 0,0 0 5 15,0 3-13-15,0 1-11 0,-5 0-22 0,1-1-14 16,-4 0-16-16,0-2-5 0,-4-5-8 0,-1 2 1 15,-2-4 9-15,-2 1-4 0,-1-3 58 0,-2 0 9 16,-1 0 7-16,0-1 11 0,-1 0-46 16,-1 0 43-16,-2 0-3 0,-2 5 9 0,1-2 22 15,0 1-25-15,-3 2 0 0,-1 2-11 0,-3 3-27 16,-3 1-22-16,-5 0-9 0,-4 1-2 0,-6 1-9 16,-3 1 1-16,-6-1-9 0,-4 0-3 0,-2-1 0 15,-6 0 6-15,2-1 5 0,-5 2-19 0,0-3 19 16,0 0-5-16,-2-3-17 0,4 2 28 0,-2 1-8 15,2-2-12-15,0 3 51 0,1-2-2 0,2-1 26 16,-2 3 46-16,-2-1-28 0,-2 1-15 0,-4-1-19 16,-5 1-45-16,-5 0-11 0,-10 0 12 0,-5 0-11 15,-8 0 2-15,-7 0 6 0,-7 1-12 0,-3 1 3 16,-4 5-3-16,0 1-3 0,-1 0 12 16,3 5-6-16,2 0 9 0,7 0 0 0,4 0-6 15,9 12 0-15,5-2 26 0,7 1 34 0,6-2 38 16,6 1 44-16,4 2-21 0,2-1-39 0,4-1-29 15,1-4-35-15,-2 4-21 0,2-3 18 0,0-1-18 16,-2-1-9-16,-3 3 9 0,-1-4-6 0,-4 0 12 16,-1 0-3-16,0 0 6 0,-1-2-6 0,3 0-9 15,-2-1 9-15,6 1-3 0,5-2 3 0,6 0-4 16,3 0 14-16,8 0 2 0,6 0-9 16,5 0 10-16,2 0-13 0,6 0 0 0,2 0 31 15,1 0-6-15,2 0 6 0,-6 0-6 0,1 0-25 16,-6 0 16-16,-3-9-25 0,-5 9 15 0,-3 0-3 15,-5 0-25-15,-2 0 37 0,-4 0-24 0,0 0-4 16,1 15 35-16,-1-3-37 0,2 3 21 0,0 0-3 16,3 1-6-16,3 0 19 0,2-1-23 0,0 0 26 15,4-1-22-15,3 1 0 0,2-2 18 0,1-2-21 16,0 2 18-16,2-2-15 0,0-2 3 0,2 0 7 16,-2-4-23-16,1 3 29 0,1-4-10 0,4-1-6 15,0-3 22-15,0 2-23 0,8-2 1 0,-1 0 9 16,6 0-18-16,0 0 12 0,6 0 3 0,0 0 3 15,5 0 19-15,2 0-6 0,4 0 10 0,3 0 6 16,3 0-19-16,5 0 9 0,0 0-5 0,4 0-24 16,1 0 24-16,3 0-14 0,-3 0 1 15,5 0 12-15,-2 0-9 0,2 8 6 0,0-8-7 16,0 6 17-16,1 3 19 0,-1-1-2 0,0-1 28 16,-3 5-18-16,4 0-21 0,-1 4 14 0,1 1-29 15,1 5 3-15,1 0 0 0,0 2-17 0,0 2 8 16,0 2-5-16,0-2-9 0,0 1 6 0,0 3 4 15,11-4-7-15,-11 4 13 0,11-1-3 0,-11 3-16 16,0 1 12-16,9 4 4 0,-9-1-7 0,0 2 24 16,0 1-17-16,0 3-3 0,0 4 13 0,0 2-27 15,0 3 14-15,0 1 7 0,0 5-24 0,0 4 23 16,0 2 4-16,0 2-21 0,10 0 31 16,-10 2-17-16,11-1-13 0,-11 2 23 0,9 0-9 0,-9-1-8 15,7-2 24-15,-7 1-14 0,0-2-2 16,0 0 30-16,0 1-24 0,0 0-7 0,0 1 24 15,0 0-34-15,-11 2 10 0,11-3 18 0,-10 3-21 16,-1-1 7-16,11-1 13 0,-11-3-27 0,11-1 0 16,-8 1 7-16,2-2-24 0,6-1 31 0,-3 1-25 15,3-1 1-15,0-2 13 0,0-2-23 0,0 1 13 16,0-1 14-16,0 0-14 0,0-2 7 0,0 1 7 16,0-2-18-16,0 2 8 0,0-1 6 0,0 0-13 15,0-1 10-15,0-3 7 0,-15-1-24 16,1-2 23-16,1-2-9 0,2 1-14 0,-1 0 34 15,1-2-20-15,-2 0-4 0,5-1 14 0,-3 1-24 16,3-5-4-16,-1 5 21 0,-1-3-34 0,4-1-11 16,-2-2 18-16,-1-2-34 0,1-4 8 0,-2-2 16 15,4-7-13-15,0-1 16 0,2-3 21 0,3-2-11 16,1-3 11-16,0-1-7 0,0-1-3 0,0-1 13 16,11-2-6-16,1 1 13 0,-2-4 3 0,4 0-17 15,-1-1 24-15,2-1-4 0,3 1-16 0,1-2 26 16,0 1-20-16,3-2 1 0,3 1 22 0,2-1-22 15,1-1 6-15,4 2 0 0,1-2-10 0,4-1 13 16,3 0-29-16,3 0 3 0,4 0 0 16,3 0-36-16,7 0 40 0,3-7-10 0,5-4-10 15,6 11 45-15,6-10-22 0,4 0 13 0,6 3 6 16,6-3-3-16,6 2 13 0,3 1-10 0,6 1 13 16,2 1-3-16,3 1-16 0,7 2 16 0,0 2-10 15,7-4-22-15,1 4 19 0,4-1-29 0,1 0-16 16,3-1 9-16,0-1-37 0,2 0 3 0,-1-2 19 15,4-1-12-15,-4 2 35 0,3-4 9 0,0 0-9 16,0-1 28-16,0-1-15 0,4 1 5 0,-3-3 20 16,3 3-26-16,-2 1 25 0,4-1-5 0,-1 2-14 15,0 3 29-15,-2-1-19 0,2 2-4 0,-3 2 8 16,-1-1-23-16,0 2-12 0,-7 0-12 16,-2 0-49-16,-3 0-23 0,2 13-29 0,-1-13-23 15,1 9 20-15,0-9 14 0,-3 9 23 0,-3-9 39 16,2 0 20-16,1 0 6 0,-5 0 31 0,-4 0 6 15,-2 0-1-15,0 0 26 0,0 0 0 0,0 0 3 16,2 0 39-16,-3 0 32 0,1 13 28 0,-4-3 14 16,-3-1-5-16,-2-9-21 0,-4 9-27 15,-6 0-11-15,-1-3-35 0,-5-1-19 0,-4 0-6 16,-1-1-18-16,-1 2 15 0,-3-1-15 0,-1 1 0 16,-1-2 12-16,-2 1-25 0,-6-1 25 0,1-2-3 15,-7 0-9-15,-1-2 22 0,-3 0-16 0,-1 0-6 16,-2 0 9-16,-2 0-21 0,-1 0-21 0,0 0-3 15,-3-9-18-15,-3 9-35 0,-3-9-83 16,-3 3-98-16,-5 6-127 0,-1-7-105 0,-4 3-103 16,-4 0-134-16,-6 4-134 0,-7 0 55 0</inkml:trace>
  <inkml:trace contextRef="#ctx0" brushRef="#br0" timeOffset="97535.52">19026 8147 2615 0,'-14'-8'15'0,"3"1"28"0,1 0 20 0,10 2 17 15,-9 1 16-15,9-1-13 0,0 1 5 0,0 0 9 16,0 2-26-16,0 0 3 0,0 2-9 0,0 0-7 15,0 0 2-15,0 0 19 0,0 19 10 0,0 2-4 16,0 6-10-16,-14 4-25 0,0 6 6 0,4 9 13 16,-1 11 16-16,0 9 6 0,3 9 11 15,0 8-9-15,-1 7-2 0,1 9-3 0,3 5-28 16,5 6 8-16,0 4 0 0,0 4 12 0,0 1-8 16,0 2 12-16,0 0-5 0,0 0-14 0,0 0 4 15,0-5-29-15,11-1-15 0,-11-5 4 0,0-4-12 16,8-3-8-16,-2-3 0 0,3-5-6 0,1-1-6 15,2-4-11-15,0-1 5 0,6-5 0 0,0-3 0 16,2-3 12-16,2-5-14 0,1-3-21 0,0-2 1 16,2-4-9-16,2-2 19 0,0 0 2 0,3-1 13 15,-4 0 9-15,1 1-12 0,2 4 18 0,-7 4-12 16,0 4-3-16,-2 2 12 0,-8 4-29 16,-4 2-13-16,-8 2 7 0,0-1-21 0,0 0 5 0,-11-4 22 15,-8-3-10-15,-1-2 13 0,0-4 32 16,-3-2-21-16,0-4 15 0,-1 0-1 0,1-1-13 15,1-3 19-15,2 3-14 0,3 0 14 0,3 2 0 16,-2 1 3-16,3-1 8 0,0 4-7 0,1 0-12 16,-2-1 5-16,1 3-5 0,1-1-6 0,-2 0 9 15,-1 1-9-15,1-1 0 0,1-2 9 0,-1 1 5 16,3 1-11-16,3 0 3 0,2-2-12 0,1 2 4 16,5 0-1-16,0 1 12 0,0-1 2 0,0 1-14 15,19-2 26-15,0-1-12 0,-1 2 0 16,0-1 12-16,4-1-20 0,-2 3 3 0,0-1 6 15,-1 2 5-15,0 3 14 0,3 3 9 0,-3 1 12 16,-1 4 2-16,0-1-19 0,-3 5-9 0,-2 1-12 16,1 1-17-16,-3-1 18 0,0 1 3 0,-2-2 8 15,-1 1 18-15,-1-2-18 0,0-1-12 0,0-4 7 16,-3-3-15-16,1-5 15 0,-1-1-12 0,0-4-15 16,1-2 12-16,-2-4-18 0,-2-3 27 0,3 0-1 15,-1-2-20-15,0-1 21 0,-1-3-9 0,1 1-9 16,0-4 18-16,-1 3-9 0,1-1 3 0,1 2 29 15,-1 2 4-15,-1 1 8 0,1 3 18 16,2 1-14-16,2 4 13 0,3 0 11 0,5-1-14 16,2 1-6-16,2-3-6 0,5-2-37 0,3-1 1 15,-4-9-1-15,3 0-15 0,-4-6 12 0,-5-3-15 16,-6-7-9-16,-3-4-77 0,-8-1-58 16,0-3-87-16,0-8-66 0,-21-8-50 0,0 1-97 15,0 4-131-15,3-7-222 0,-2-8-267 0,1 0 153 0</inkml:trace>
  <inkml:trace contextRef="#ctx0" brushRef="#br0" timeOffset="99301.78">23866 8931 3482 0,'11'-9'41'0,"0"0"54"0,0 3 32 0,-2 0 57 0,-2 4-15 15,3-4 8-15,-7-2 11 0,-3-1-12 16,0-1-13-16,0-3-27 0,-24 1-36 0,2-3-35 15,-3 3 24-15,-2 1-20 0,-5 1 6 0,-3 3-3 16,-1 3-22-16,-3 4-15 0,-3 0-21 0,-5 0 22 16,3 17-7-16,-3 2 1 0,-3 0 0 0,3 1-19 15,-1 6-11-15,3 1-3 0,2 1 6 0,0 2-8 16,5 1 7-16,3-1-8 0,2 1 15 0,5 0-6 16,4 0-18-16,3-2 24 0,4 2-17 15,7-1-7-15,3 1 24 0,7 1-24 16,0 2 3-16,0 1 18 0,14-1-15 0,4 1 12 0,2-2 6 15,4-1-15-15,2-1 0 0,6-2 3 0,1-2 0 16,4-3 3-16,2-1-9 0,5-2 9 0,3 0-15 16,0-3-5-16,4-2 11 0,1-5-3 15,1-5 3-15,2-1 6 0,0-5 18 0,-2 0-27 0,3-14 18 16,-6-1 3-16,-2-4-27 0,-4-2 33 16,-5-3-27-16,-4 0 9 0,-5 0 12 0,-8 1-21 0,-6 3 15 15,-8 0 3-15,-8 5-12 0,0 2 9 16,0 2 15-16,-17 3 14 0,-7 3 31 0,-1 2 27 15,-5 1-6-15,-3 2-21 0,-2 0-14 0,-5-2-43 16,-2 1 0-16,0-1-6 0,-1 1-6 0,3 1 18 16,2-2-3-16,0 0-9 0,3 1 0 0,3 1-12 15,5 0-22-15,2 0-20 0,5 0-27 0,5 0-39 16,6 11-44-16,5-11-10 0,4 9-38 0,0-9-20 16,0 12-27-16,16-3-39 0,6-9-39 0,-1 0-21 15,5 0-36-15,0 0-35 0,1 0-14 16,3 0-38-16,3 0-12 0,1 0-32 0</inkml:trace>
  <inkml:trace contextRef="#ctx0" brushRef="#br0" timeOffset="99516.93">24440 9091 3462 0,'3'-10'29'0,"-3"3"3"0,0 1 22 16,0 2 68-16,0 4 48 0,0 0 67 0,0 0 24 15,-14 0-24-15,5 14-81 0,-3 2-54 0,3 3-50 16,9 4-49-16,-9 3 19 0,9 5-16 0,0 4 11 16,0 5 11-16,0 0-22 0,0 3-4 0,0 5-7 15,0-3-9-15,0 1 2 0,0-3 4 0,0 0-6 16,0-4-85-16,0 0-82 0,0-3-125 0,0-5-142 16,9-5-89-16,-2-4-115 0,0-1-84 0,-7-5-46 15</inkml:trace>
  <inkml:trace contextRef="#ctx0" brushRef="#br0" timeOffset="100144.43">24987 9406 2795 0,'0'0'34'16,"0"12"21"-16,0-12 26 0,0 0 31 0,0 0 8 16,0 0 21-16,13 0-21 0,0 0-1 0,-1 0-10 15,-1 0-37-15,4 0 8 0,0 0 27 0,1 0-20 16,5 0 14-16,-3 0 5 0,2 12-37 0,3-3 15 15,1-9-12-15,0 10-18 0,-2-10-11 0,3 8-3 16,0-8-2-16,2 6 14 0,0-6-14 0,0 5-21 16,1-2-4-16,1-3-18 0,6 0 5 0,-4 0-11 15,6 0 5-15,-2 0 12 0,3 0-6 0,1 0 8 16,2 0-3-16,-1 0-18 0,-4 0 21 16,2 0 3-16,1 0 3 0,1 0 30 0,-2 0-16 15,1 0-12-15,1 0 4 0,0 0-23 0,-1 0 3 16,0 0 11-16,1 0-8 0,-2 9 19 0,-3-9 26 15,-2 10 11-15,2-3 6 0,-10-7-8 0,2 4-15 16,-5-4-4-16,-6 6-10 0,1-6 7 0,-4 0-9 16,-4 0-29-16,-1 0 17 0,-3 0-11 0,0 0-17 15,-2 0 22-15,0 0-22 0,-1 0-1 0,-1 0 15 16,-1 0-5-16,0 0-1 0,0 0-5 0,0 0-4 16,0 0 4-16,0 0 11 0,0 0 3 0,0 0 2 15,0 0-11-15,0 0 4 0,0 0 4 0,0 0-10 16,-9 0 16-16,9 0-5 0,0 0-11 15,-6 0 16-15,6 0-8 0,0 0-8 0,0 0 16 16,-7 0-16-16,7 0-21 0,0 0 1 0,0 0-32 16,0 0-16-16,0 0 11 0,0 0-14 0,0 0 4 15,0 0 15-15,0 0-25 0,0 0-23 0,0 11-21 16,0-11-63-16,0 0-42 0,0 0-24 0,0 8-81 16,0-8-59-16,7 0-77 0,-7 0-78 0,0 7-55 15,0-7 29-15</inkml:trace>
  <inkml:trace contextRef="#ctx0" brushRef="#br0" timeOffset="100534.89">26321 9306 2187 0,'-4'0'21'16,"-1"12"27"-16,2 0 12 0,2 1 25 0,1-5-6 16,0-8-9-16,0 15 33 0,0-5 13 0,15-3 5 15,-4-7-21-15,-3 0-28 0,5 7-35 0,-2-7-20 16,0 5 11-16,6 1-9 0,-1-1 11 16,2 2 15-16,-1 2 1 0,4 0 23 0,-1 3 16 15,4 1 38-15,-3 2 15 0,2 4 33 0,-2 1-6 16,2 1-44-16,-3 3 4 0,-2 1-54 0,-2 1-15 15,0 0-5-15,-5 1-22 0,1-2-10 0,-7 1-6 16,-5-2 1-16,0-1-12 0,0-1 6 0,-14-4-8 16,0-1-2-16,-5-3-1 0,0 0 3 0,-2-3-5 15,-4-2 2-15,2-2 8 0,-5-1-10 0,3-1 8 16,-2-1-33-16,0-1-70 0,1-2-85 16,-1 0-96-16,3 2-71 0,3-2-82 0,3-1-63 15,3 1-46-15,0 2-64 0,5-1 4 0</inkml:trace>
  <inkml:trace contextRef="#ctx0" brushRef="#br0" timeOffset="101081.95">27858 9232 2517 0,'7'-10'0'16,"-7"0"0"-16,0 2-7 0,0 1 5 0,0-1-2 15,0-2 1-15,-14-1 12 0,-1-3-7 0,-2-1 3 16,-2-2-1-16,-5 1-6 0,1-2 2 0,-6 4 6 15,1 0-8-15,-1 1-2 0,-2 5 6 16,1 8-2-16,-2 0 7 0,-1 0-1 0,1 21-2 16,-3 5-1-16,2 7-5 0,1 5 6 0,-1 9 0 15,2 2-8-15,-1 1 6 0,2-2 0 0,2 5-2 16,1-1 5-16,2-1 4 0,4 0-9 0,-1-1 2 16,4-1 5-16,4 0-10 0,4-2 3 0,4-3 7 15,6-3-5-15,0-4-4 0,0-5 7 0,19-2-8 16,5-8-1-16,-2-3 8 0,8-4 3 0,0-2-14 15,5-4 5-15,1-5 2 0,1-4 5 0,1 0 17 16,1 0 7-16,2-11 5 0,-3-2 0 0,-1-1-5 16,-2-3-11-16,-2-1-5 0,-2-4 1 15,-1 1-1-15,-3-2 3 0,-3 0-4 0,-5 2-3 16,-7 2-7-16,0-2 7 0,-5 1-11 0,-7 3-3 16,0 2 5-16,0 1-2 0,-15 2 7 0,2-2-1 15,-4 2-1-15,1 1 8 0,-3 4 1 0,-2-1-8 16,4 2-6-16,-4 1-5 0,1 1 0 0,1 3 0 15,0-2-49-15,1 3-56 0,3-1-92 0,2-1-114 16,0 2-83-16,2 0-116 0,5 0 10 16</inkml:trace>
  <inkml:trace contextRef="#ctx0" brushRef="#br0" timeOffset="101657.81">28033 9378 1785 0,'-8'0'39'16,"-1"0"9"-16,8 0 14 0,1 0 16 0,0 0-34 15,0-9 6-15,0 9-8 0,13-8-21 0,1 2-8 16,2-2-2-16,-1-1-20 0,5-1 14 0,-2-1 10 16,2-2-17-16,0 2 15 0,0-2-7 0,1 1-4 15,0 1 9-15,-1 3 19 0,-1 2 20 0,0 1 26 16,0 5 3-16,-1 0-7 0,-1 0 17 0,-1 17-21 15,-1 0 13-15,-3 5-13 0,-3 4-13 0,0 4 0 16,-5 3-20-16,-4 3 2 0,0 2-16 16,0 2-11-16,0 3-1 0,-16-2 0 0,2-1-9 0,0 0 0 15,-1 0 3-15,-2 0-6 0,3-2 3 16,-4-3-4-16,6 0 4 0,-1-4-3 0,0-2-91 16,4 0-44-16,-2-3-96 0,5-2-116 0,1-5-7 15,-2-1-90-15,2-4-58 0,2 0 87 0</inkml:trace>
  <inkml:trace contextRef="#ctx0" brushRef="#br0" timeOffset="101871.46">28425 9747 1656 0,'0'0'0'0,"0"0"-5"0,-12 0 3 0,12 0 39 16,-14 0 26-16,5-11 7 0,-4 11 2 0,0-14-39 15,-4 2-33-15,0 3 2 0,-4 0-4 0,5 1 0 16,-3 2 6-16,2 0-2 0,-4 6 0 0,-1 0-2 16,0 0 0-16,-2 0 6 0,-3 0-6 0,-3 11 0 15,-1 1 0-15,-3 0-48 0,0 2-53 0,-5 0-93 16,4 1-111-16,-2 0-103 0,2 1 27 0</inkml:trace>
  <inkml:trace contextRef="#ctx0" brushRef="#br0" timeOffset="104112.78">22364 11812 3347 0,'0'-9'43'0,"13"0"25"15,-13 2 52-15,12 3 75 0,-12 0 8 0,13 1 37 16,-4-5 20-16,-9 4-14 0,0-1-5 0,0 3-28 16,0 0-44-16,0 1-35 0,0 0-22 0,0-1-2 15,0 2 14-15,0 0-24 0,0 0-18 0,0 0-18 16,0 13-30-16,0-1 4 0,0 2 5 16,0 4-5-16,0 4 6 0,-9 7 9 0,9 3-2 15,0 6 6-15,0 4-22 0,0 3-6 0,0 5 0 16,0 2-19-16,0 2 15 0,0 1-5 0,0 1-27 15,0-4 20-15,0 0-13 0,-11 0 7 0,11-4 6 16,0-1-23-16,-11-4 10 0,11-4-20 0,-11-1 24 16,11-6 2-16,-6-3-19 0,6-5 26 0,0-5-22 15,-7-5-1-15,7-1 16 0,0-4-25 0,0-3 6 16,0-3-6-16,0-2-10 0,0-1-10 0,0 0-27 16,0 0-10-16,0 0-15 0,15 0 0 0,-1-11 35 15,3 1 4-15,2 2 18 0,3-1 13 0,3 2-10 16,-4 1 25-16,1 0 0 0,3 6 6 15,1-6 15-15,-5 6-30 0,1 0 0 0,-1 0-40 16,-3 0-41-16,3 0-50 0,2 0-89 0,0 0-57 16,-5 0-92-16,3 0-67 0,-2 0-85 0,1 0-79 15,-1 0-76-15,-3 0-64 0,0-8 60 0</inkml:trace>
  <inkml:trace contextRef="#ctx0" brushRef="#br0" timeOffset="104412.8">23091 12414 2526 0,'0'-7'33'0,"0"1"55"16,0 1 53-16,0-1 28 0,0 3 5 0,0-3 7 16,-14 2-2-16,3 1-5 0,-8 0-18 0,2 3-27 15,-7 0-45-15,-3 0-9 0,-4 10-23 0,-1 5-37 16,-3-3-4-16,0 5-16 0,4-1 7 0,-1 3-2 15,4 2 6-15,1 0-6 0,6 2-8 16,4-1 13-16,4 1-8 0,5 1 1 0,8-2 10 16,0 2-6-16,0-2-7 0,12-1 10 0,3-2-8 15,6-1-4-15,0-4 12 0,4 1-5 0,3-5-5 16,4-1 7-16,-1-5-49 0,4 0-50 0,0-4-72 16,4 0-102-16,-2-11-83 0,-2 0-83 0,-1-4-65 15,0-1-49-15,-4-1-44 0,-4-5 83 16</inkml:trace>
  <inkml:trace contextRef="#ctx0" brushRef="#br0" timeOffset="104553.75">23053 12453 2204 0,'-10'12'2'0,"3"-1"9"0,1-1-5 0,-1 1-8 16,0 0 8-16,0-3-6 0,-1 1 2 0,0-1 13 15,-4 0-10-15,-1-2-9 0,-1 3-22 0,1-3-48 16,-1-2-72-16,5 1-87 0,-3-1-71 15,2-1-81-15,3-2-33 0</inkml:trace>
  <inkml:trace contextRef="#ctx0" brushRef="#br0" timeOffset="104946.29">23667 12058 2153 0,'0'-18'23'0,"0"3"27"0,-9 0 14 15,-3 5 36-15,0-1-21 0,2 0-4 0,-3 1 11 16,0 2 7-16,-4 1 32 0,2 0-12 0,-1 2-2 15,-1 5-5-15,1 0-28 0,0 0 1 16,3 15-5-16,-1 2-30 0,5 4 2 0,-3 4 10 16,3 6 11-16,3 3 12 0,1 3 6 0,0 2-18 15,3 1-24-15,-1 4-10 0,3 1-15 0,0 3-3 16,0-2 0-16,0 0-15 0,0 2 3 0,0 0-3 16,13-2-8-16,-13-2 13 0,13-1-15 0,-4-5 10 15,-9-1-7-15,10-2-39 0,-10-3-49 0,6-5-68 16,-6-2-87-16,0-2-75 0,0 1-58 15,0-7-45-15,0-5-21 0,0-3-23 0,0-3-34 16</inkml:trace>
  <inkml:trace contextRef="#ctx0" brushRef="#br0" timeOffset="105141.27">23556 12561 2247 0,'5'-5'78'0,"-2"1"18"0,-3 2 12 0,0 2 41 0,0 0-22 15,0 0 19-15,0 0 33 0,0 0-12 16,-14 0-42-16,2 0-29 0,-3 0-47 0,-2 0-34 16,-1 0-8-16,-4 0-7 0,-1 0 0 0,-1 0 5 15,1 0-13-15,-2 0-57 0,3 0-64 0,-1 8-108 16,3-8-88-16,2 7-44 0,5-7-53 0,-1 0-4 16,4 6-90-16,4-6 51 0</inkml:trace>
  <inkml:trace contextRef="#ctx0" brushRef="#br0" timeOffset="105527.98">23956 12316 2579 0,'0'0'0'0,"0"0"4"0,-15 15 16 0,15-3 64 15,-12 3 42-15,12-1 37 0,-8 1 45 0,8 0-42 16,-6 3-24-16,-1 1 8 0,7 4-48 0,-7 4-5 16,2 0 25-16,5 4-43 0,0 5 1 0,0-3-18 15,0 3-39-15,0-1-2 0,0-1-23 0,0-2 7 16,0-2 3-16,12-1-16 0,0-6 16 0,-3-1-93 16,3-6-93-16,2-5-115 0,-1-1-179 0,-1-10-99 15,2 0-104-15,-1 0-86 0</inkml:trace>
  <inkml:trace contextRef="#ctx0" brushRef="#br0" timeOffset="105711.48">24146 12615 3109 0,'-19'-4'54'15,"5"2"11"-15,1-1 6 0,1 3 44 0,0 0-27 16,3 0 40-16,-2 0 8 0,3 0-12 0,-2 0-31 16,-2 0-37-16,-1 10-12 0,-2-10-36 0,2 11 10 15,-1-3-18-15,3-8 8 0,-1 8-3 0,0-8-10 16,1 5 5-16,-5-5-67 0,3 5-62 0,-1-5-65 15,1 0-83-15,2 0-45 0,0 0-14 0,3 0-17 16,4 0 0-16,0 0 15 0,1 0-40 0,3 0-38 16,0 0 20-16</inkml:trace>
  <inkml:trace contextRef="#ctx0" brushRef="#br0" timeOffset="106361.01">24627 11921 3044 0,'0'-17'49'0,"0"0"34"16,0 2 46-16,0 3 20 0,0 1-5 0,0 1-13 15,0 0 2-15,0 3 17 0,0 3-29 0,0 4 44 16,0 0-16-16,-14 0-10 0,1 0 10 0,2 0-52 16,1 15-37-16,1-1-4 0,-4 3-23 0,4 2-10 15,-3 7 5-15,-1 5-17 0,0 4 18 0,-4 1 5 16,2 5 9-16,-1 1 11 0,0 3-6 0,1-1-2 16,2 1-11-16,-1 2-3 0,4-1-3 15,2 1 9-15,2 0 15 0,3-2-3 0,3-1-3 16,0-1-6-16,0-3-29 0,0-1-6 0,17-3-12 0,1-2-5 15,-1-5 22-15,4 0-8 0,-4-2-29 16,4-4-79-16,1-2-93 0,0-5-101 0,-3-1-108 16,3-6-60-16,2-4-109 0,-2 0-63 0,2-5-53 15,-1 0-58-15,-2 0 109 0</inkml:trace>
  <inkml:trace contextRef="#ctx0" brushRef="#br0" timeOffset="106764.97">24894 12204 2561 0,'8'0'2'0,"-4"0"-2"16,1 0 0-16,-2 0 9 0,1 0 9 0,-4 0 65 15,1 0 52-15,1 0 43 0,0 8 49 0,-2-8-11 16,0 10-17-16,0-1-13 0,0 1-24 0,0 2-44 15,0 3-38-15,-12 1-33 0,12 4-32 16,-14 2-15-16,6-1 11 0,8 2-6 0,-9-2-2 16,1 3 33-16,2-2 4 0,-1 0 5 0,7 1-3 15,-3-2-28-15,3 0-1 0,0-2-18 0,0 2 18 16,0-2 1-16,0-1-14 0,0-3 18 0,0 2-20 16,0-4-1-16,0-1-2 0,10-4-1 0,-10 0 6 15,10-4 8-15,-10-1 8 0,10 0-7 0,-3-2-9 16,2-1 2-16,-1 0-4 0,1 0-9 0,4 0 11 15,0 0-3-15,-1-10-5 0,4-1 13 0,2 5 3 16,-3 6-18-16,6-12 12 0,-4 2-2 0,4 2-8 16,-1 2 19-16,1 6-5 0,-1 0-17 0,1 0 3 15,-4 0-8-15,4 0-43 0,-4 0-27 16,1 0-75-16,-4 11-112 0,2-11-94 0,-3 11-116 16,0-11-109-16,-5 8-90 0,1-8-19 0</inkml:trace>
  <inkml:trace contextRef="#ctx0" brushRef="#br0" timeOffset="107044.87">25400 12058 2561 0,'0'-8'6'0,"0"4"6"0,0 4 30 16,16 0 58-16,3 0 23 0,-3 0 15 0,4 0-1 15,4 9-45-15,-1 2-16 0,1 1 10 0,2 1-16 16,-4 6 20-16,0 1 21 0,-3 4-4 0,-2 5 11 16,-6 2-9-16,2 7-9 0,-5 3-22 15,-4 6-34-15,0 2-16 0,-4 1-25 0,0 2-11 16,0 0 13-16,0 0-2 0,-15-4-18 0,1-5 20 16,-2-2-26-16,-3-4-87 0,1-5-61 0,-2-6-116 15,-2-1-109-15,0-2-68 0,0-6-92 0,-2 0-95 16,2-7 7-16</inkml:trace>
  <inkml:trace contextRef="#ctx0" brushRef="#br0" timeOffset="107619.04">26033 12401 1943 0,'-5'0'67'0,"5"0"81"0,-5 0 38 16,5 0 82-16,0 0-6 0,0 0-20 0,0 0 23 15,13 0-39-15,-13 0 0 0,15 0-39 0,-2 0 0 16,-1 0-19-16,3 0-54 0,-1 0-2 0,0 0-57 16,5 0-15-16,0 0-15 0,3 0-17 0,4 0-3 15,0 0-15-15,4 0 15 0,0 0-2 0,4 0-11 16,2 0 10-16,1 0-10 0,5 0 3 0,1 0 38 16,3-10 28-16,3 10 45 0,0-6-6 0,-2 6 7 15,4 0-30-15,-4 0-34 0,-1 0-3 0,-3 0-29 16,-1 0 13-16,-4 0-27 0,-3 0 20 15,-3 11-8-15,-4-11-21 0,-1 7 15 0,-2-7-20 16,-5 0-1-16,-2 7-8 0,-2-7-39 0,-2 0-62 0,-1 0-92 16,0 0-102-16,-5 0-57 0,1 0-62 15,2 0-74-15,-1 0-58 0,-6 0-94 0,3 0-88 16</inkml:trace>
  <inkml:trace contextRef="#ctx0" brushRef="#br0" timeOffset="107892.79">27128 12218 3072 0,'0'-2'2'0,"0"2"-5"16,0-2 17-16,14 0 31 0,-1 2 31 0,5 0 51 16,2 0 38-16,-1 0 2 0,-2 0 0 0,0 0 3 15,0 15-36-15,1-2-17 0,-2 0-4 16,3 4-33-16,-4 0-22 0,0 0-15 0,0 1-24 0,-1 3-25 15,-6 0 12-15,0 2-1 0,-2-2-15 16,-6 0 15-16,0 1-5 0,0-2-3 0,0 0 17 16,0-2-17-16,-16 2-8 0,3-2 9 0,-1-1-1 15,3-1 3-15,-3 0 11 0,3-1-17 0,-2 0-79 16,1-1-54-16,0-1-74 0,0-2-85 0,2-1-65 16,2-1-97-16,0-1-126 0,1-2-124 0,4 0 13 15</inkml:trace>
  <inkml:trace contextRef="#ctx0" brushRef="#br0" timeOffset="109049.66">27939 12048 2230 0,'-11'-7'47'0,"-1"3"25"0,4 2 22 16,0 2 9-16,0 0 6 0,4 0 25 16,-2 15 4-16,3 1 29 0,0 2-36 0,1 4-14 15,1 2-6-15,1 5-11 0,0 2 21 0,0 4-24 16,0 0-14-16,0 2 5 0,0 3-24 0,0 0 8 16,0-1 1-16,0 3-16 0,0-2 16 0,0-1 4 15,0-1 11-15,0-3-16 0,0-2-45 0,0-5-14 16,0-3-16-16,6-3-8 0,-6-6 22 0,0 0-11 15,0-6-3-15,0-2 9 0,0-4-14 0,0-4 10 16,0 0-2-16,0 0 3 0,-13 0 5 0,1-13-21 16,2-5 13-16,1 2-3 0,1-6-3 0,-5-2 14 15,5-3-5-15,2-3-6 0,0-3 3 16,3 0-13-16,3-2-40 0,0-3-27 0,0 0-20 16,0-4-42-16,14 1 19 0,0-5 10 0,5 2 4 15,4-2 41-15,2 1 26 0,3-2 14 0,4 4 18 16,4 4 25-16,2 3 13 0,0 7 27 0,-3 4 35 15,-1 6 33-15,1 5 5 0,0 4 18 0,-4 5-12 16,-2 5-38-16,-7 0-29 0,2 0-29 0,-2 12-30 16,-6 2-3-16,-1 2 9 0,-3 1-12 0,-7 1-4 15,-5 2-6-15,0 2 2 0,0-2-7 16,-18 1 7-16,-3-1 9 0,-1 1 2 0,2-2-7 16,-6 3 10-16,-4-2 0 0,2 0-27 0,-4 0 27 0,2 1-16 15,3 0-3-15,-3-1 22 0,4 1-11 16,5-4 5-16,2 2-5 0,3-2-13 0,5-3-11 15,5 1-16-15,2 0-11 0,4-3 13 0,0 0 6 16,0-2 21-16,0 1 19 0,18 0-13 0,-1-1 10 16,-1 0 1-16,5 1-17 0,-2 0 27 0,3-1-5 15,-2 0-11-15,2 3 18 0,-1 0-21 0,0 0 1 16,-3 4 10-16,-1-3-13 0,0 4 7 0,-3-4-7 16,0 3-11-16,-3 0-3 0,3-3-39 0,-2-1-67 15,-3-3-69-15,2-1-79 0,-3-4-87 16,0 2-51-16,-1-3-59 0,2-4-47 0,-9 0-43 15,0 0-6-15</inkml:trace>
  <inkml:trace contextRef="#ctx0" brushRef="#br0" timeOffset="109202.81">28466 12547 2831 0,'0'0'72'0,"0"0"16"0,0 13 3 0,0-2-1 15,0 1-76-15,0 0-14 0,0 1 7 0,0 0-7 16,14 1 7-16,-14 1 1 0,8 1-18 0,-8-1-16 15,0 1-51-15,0-1-75 0,0 1-93 0,0-3-87 16,0-3-73-16,0-2-66 0,0-3-54 0,0-3 84 16</inkml:trace>
  <inkml:trace contextRef="#ctx0" brushRef="#br0" timeOffset="109345.73">28528 12465 2161 0,'4'0'15'0,"-4"0"-15"15,6 0-40-15,1 0-40 0,-3 0-59 0,1 0-37 16,0 0-13-16,-2 0-20 0,3 0-19 0,1 0 6 16,1 0 28-16,1 11 3 0,2-11 18 0,0 9 30 15</inkml:trace>
  <inkml:trace contextRef="#ctx0" brushRef="#br0" timeOffset="109724.67">28825 12512 1559 0,'3'0'2'0,"0"0"0"16,-3 0 2-16,0 0 10 0,0 0 20 0,0 0 16 15,-15 0 17-15,0 0-8 0,2 0-18 0,-6 0-12 16,3 0-16-16,-4 0-5 0,-1 13 15 0,2-3 10 16,0 2 9-16,3-1-4 0,1 2-15 0,2 0-13 15,1 2-12-15,4-2 8 0,1 3-2 0,4-1-6 16,3 0 4-16,0-3 7 0,0 1-13 0,0-3 2 16,14 0 6-16,0-3-17 0,2-1 15 0,0-2 11 15,0-2-11-15,1-2 13 0,-1 0 12 0,3 0-1 16,-1-11 12-16,-3 11 11 0,3-14 3 15,-1 3 15-15,-1 1 19 0,-3 0 6 0,-1 2 17 16,-2 0 6-16,-2 1-25 0,0 0-26 0,-4 3-27 16,0 4-35-16,-2 0 2 0,0 0 8 0,-2 0-10 15,0 0 35-15,0 12 1 0,0 2 13 0,0 0 10 16,0 3-14-16,0 2-4 0,0 2-10 0,0 0-2 16,0 0-14-16,0 1 0 0,0-1-7 0,0-1-15 15,0-1 2-15,0 0 1 0,0-2-1 0,0 0 11 16,-12-2-8-16,-1-3 0 0,-3 0-43 0,-2 1-38 15,0-1-86-15,-4 2-64 0,1-1-26 0,-3-3-34 16,1-3 23-16,-1-3-16 0,2-4 29 16,0 0 0-16,1 0-15 0,5-17-22 0,1 0 13 15</inkml:trace>
  <inkml:trace contextRef="#ctx0" brushRef="#br0" timeOffset="110109.27">28967 11968 3128 0,'6'0'-5'0,"-3"0"5"0,2 0-2 0,-2 15-10 16,1 2 14-16,0-1-9 0,2 5 3 0,-3 4 6 16,2 3-2-16,-1 4 0 0,-1 2 7 0,-2 1 21 15,3 5-7-15,-1 0 12 0,3 0-14 0,-2 1-14 16,0-2 4-16,1-1-11 0,-2-2 2 0,2-1 0 15,-2-2-5-15,0-2 3 0,1-4 14 0,-2-2-15 16,1-2-4-16,0-4-5 0,1-2-39 0,-4-3-26 16,1-2-28-16,-1-5 1 0,0 1 29 15,0-4 29-15,0-4 35 0,0 0 7 0,0 0-12 16,0 0-2-16,13-14 0 0,-2 1-2 0,0-1 8 16,0 1 21-16,3 2-7 0,-2 2 21 0,3-1 38 15,-2 2 17-15,2 2 27 0,-2 6-13 0,1 0-11 16,1 0-17-16,-2 0-14 0,-1 0-13 0,-1 0-25 15,2 14-9-15,-4-2-18 0,-1 2 15 0,0-1 3 16,0 1-3-16,-2 0-8 0,1 2-15 0,-2-1-29 16,-1 2-58-16,2 0-46 0,-3 0-60 0,1 0-60 15,0-5-53-15,-2 1-79 0,-2-1-142 0,0-4 62 16</inkml:trace>
  <inkml:trace contextRef="#ctx0" brushRef="#br0" timeOffset="110357.96">29573 12423 1810 0,'-12'-2'2'0,"12"-1"-4"0,-14 3 33 16,5 0 46-16,1 0 19 0,-2 11 70 0,-1 3 0 15,2 2-29-15,1 2 18 0,-2 2-29 0,1 3 0 16,1 0-19-16,3 0-30 0,5 2-28 0,0-1-28 15,0 0-7-15,0 1-7 0,0-2-7 16,13 1-19-16,0-1-44 0,1 2-79 0,0-1-76 16,2-3-78-16,0-3-74 0,3-4-36 0,-5-3-79 15,3-1 3-15</inkml:trace>
  <inkml:trace contextRef="#ctx0" brushRef="#br0" timeOffset="110488.48">29685 12643 2110 0,'-18'0'19'0,"2"0"9"0,-1 0-1 0,3 0-5 0,-7 11-16 16,4-1-8-16,0-10 2 0,-2 13 0 0,-1-4 2 16,-2-9-6-16,0 10-15 0,5-10-28 0,0 0-43 15,4 0-53-15,2 0-59 0,5 0-68 0,2 0-78 16,4 0-57-16</inkml:trace>
  <inkml:trace contextRef="#ctx0" brushRef="#br0" timeOffset="110797.51">30107 12107 1656 0,'0'-5'-2'0,"-16"3"6"15,16-1 30-15,-13 3 38 0,3 0 41 0,10 0 27 16,-15 0 6-16,1 17 4 0,0-2-20 0,-2 0 7 15,2 3-5-15,-4 3-2 0,6 4-11 0,-1 1-36 16,-3 4-28-16,5 2-29 0,-3 4-2 0,3 2 18 16,1 0 10-16,1 3 8 0,2-1 17 15,4 0-4-15,3 0-10 0,0-1-17 0,0-2-22 0,0-1-14 16,15-3-10-16,-3-2 8 0,1-4-3 16,1-3-8-16,-1-4-48 0,4-5-72 0,-1-3-60 15,3-2-81-15,-3-1-61 0,6-9-49 0,1 0-51 16,-2 0-74-16,5-10-23 0</inkml:trace>
  <inkml:trace contextRef="#ctx0" brushRef="#br0" timeOffset="111330.16">30352 12358 1893 0,'0'0'12'0,"-9"0"-2"0,9 0 5 0,-5 0-1 16,0 0 16-16,5 12 37 0,-3 3 24 0,-2 3 53 15,2 4 4-15,-3 2 27 0,1 3 28 0,2 1-17 16,-1 2-2-16,3 1-18 0,1 0-41 0,0 0-20 16,0 0-24-16,0-2-44 0,0 0-8 15,0-4-16-15,0 0 7 0,0-5 20 0,0-3-10 16,0-4 8-16,0-4-10 0,0-5-31 0,0-4 8 16,-8 0-10-16,8 0-20 0,-16-20-23 0,8 1-22 15,0-5-5-15,1-3 6 0,-1-4 27 0,3-2-4 16,0-3-12-16,5-1-5 0,0-1-37 0,0-1-12 15,0-1-14-15,0 2-6 0,13-1 35 0,1 1 31 16,4 1 28-16,2 1 28 0,3 4 6 0,4 2-1 16,2 4 11-16,0 4 38 0,1 3 41 0,1 5 30 15,-1 4 41-15,-1 3-31 0,-2 7-18 16,-2 0-19-16,-3 0-47 0,-8 0-10 0,2 15-16 16,-7-1-7-16,-4 3 2 0,-5 2 7 0,0 1-5 0,0 2-5 15,-23 0 1-15,2 3-6 0,-6-1-7 16,0 0 3-16,-1-1 4 0,-2-2-9 0,1-1 14 15,2-2-5-15,1-2-9 0,1-2 7 0,4-3-5 16,2-1-2-16,6-1 12 0,2-3 10 0,2 1-11 16,4-1 6-16,5-2-3 0,0 1-9 0,0 0 4 15,0 0 1-15,18 0-3 0,0-1-3 0,-1 1-2 16,5-1 8-16,-1 0-10 0,4 2 4 0,1-1 3 16,-1 0-4-16,2 0 9 0,-2 2-3 0,4-1-10 15,-6 3 11-15,4 1-3 0,-3 0-12 0,-3 2 14 16,1 0-12-16,-4 5-36 0,-1-3-31 0,0 4-64 15,-4 1-93-15,2 3-48 0,-4-3-49 0,-3-2-30 16,2-3-33-16,-4 0-32 0,-1-5-51 0</inkml:trace>
  <inkml:trace contextRef="#ctx0" brushRef="#br0" timeOffset="111757.39">30910 12015 1269 0,'0'-3'9'0,"0"2"12"15,0 1 1-15,11 0 22 0,-1 0 25 16,0 0 5-16,-10 0 7 0,10 0 4 0,-3 0-8 16,-7 0-1-16,6 0 13 0,-6 0-10 0,0 0-10 15,0 0 5-15,0 8 7 0,0-1 1 0,0-7-2 16,0 7-10-16,0-1-26 0,14 0-9 0,-3-1-8 16,-11 3-1-16,13 0 26 0,-2 1 15 0,-3 1 24 15,4 2 19-15,-2 3-13 0,3 0 3 16,-1 4-13-16,3 1-11 0,-2 4 10 0,2 2 6 0,0 4-7 15,-2 3 21-15,0 3-7 0,-5 2-34 0,-3 0-3 16,-1 4-29-16,-4-3-23 0,0 1-5 16,0 0 3-16,0-3-6 0,-16 1 1 0,1-3-1 15,-1-4-24-15,0 1-61 0,2-6-55 0,-4-2-64 16,0-2-111-16,-2 1-38 0,2-3-67 0,-2-3-51 16,-2-2-32-16,0-3-50 0</inkml:trace>
  <inkml:trace contextRef="#ctx0" brushRef="#br0" timeOffset="115010.4">31449 8979 830 0,'0'-7'18'0,"0"3"12"0,0 4 30 0,0-6 56 16,0 1-4-16,0 1 54 0,0 0 17 0,0-1-14 15,0 3 10-15,0-2-36 0,0 4-34 0,0 0-20 16,0 0 10-16,0 0-1 0,0 12-1 0,0-2-7 15,0 2-12-15,0 3-3 0,0 2 0 0,0 4 7 16,0 4-6-16,14 6-23 0,-3 4 3 0,-1 3-11 16,2 7-15-16,0 5-2 0,2 2-16 0,-1 4-7 15,1 5 16-15,2 3 18 0,-4 3 11 0,4 4 12 16,-2 3-16-16,0 3-12 0,-1 3-3 16,0 3-11-16,-2 4 17 0,-1 1 19 0,-1 4 9 15,-5 0 17-15,1 2-7 0,-1 1-23 0,-1 2-21 0,-3 4-11 16,0-1-7-16,0 1-8 0,0 0 18 0,0 1-5 15,0 3-6-15,-12-5 19 0,12-2-3 0,0-2 6 16,0-4 13-16,0-5-11 0,0-3-5 0,0-5-15 16,0-1-8-16,0-3 0 0,0-5-11 15,0-3 13-15,0 1-7 0,0-4 0 0,0 1 10 16,0-1-16-16,0-3-7 0,0-3 10 0,0 0-3 16,0-1-2-16,0-1 18 0,-10 0-13 0,10 0 0 15,-12 1 13-15,12-3-5 0,-11 0-8 0,2-1-11 16,3 2 9-16,-2-1-6 0,3 2 0 0,-4-1 19 15,1-1-14-15,0 1 0 0,1-2 9 0,-4-2-9 16,7-2-7-16,-3-4 15 0,2-2-8 0,1-2 3 16,0-1 13-16,2 0-21 0,0-3 16 0,2 1-8 15,0-3 0-15,0 1 11 0,0-3-22 16,0 4 19-16,0-3-8 0,12 2 0 0,-12-1 8 16,0 0-11-16,0-3 6 0,0 1 0 0,0-2 7 15,0-1 8-15,0-3-4 0,0-4 25 0,0-2 12 16,0-3-11-16,0-4 0 0,-14 0-21 0,5-4-3 15,1-2 0-15,-3 0 16 0,1 1-15 0,1-1-9 16,-4 2-3-16,0-3-10 0,-4-2 15 0,3-3-10 16,-10 3 14-16,1-5-3 0,-3 0-3 0,-6 0 22 15,-2 0-3-15,-2 0-2 0,-3-10 5 0,0 10-2 16,-4-12-6-16,-3 2-3 0,-4 0 3 16,-3 3-14-16,1 7 1 0,-1-7 8 0,-4 2-9 0,-2 5 8 15,4-4-13-15,-4 4 8 0,2 0-5 16,1 0-17-16,-1 0 22 0,-2 0-8 0,1 0-14 15,-2 0 25-15,-4 0-20 0,3 0-5 0,-4 0 16 16,-2 0-10-16,-2 0 16 0,-8 0-5 0,0-13-1 16,-5 1 1-16,-1 2-23 0,-5-2 25 0,-2-1-10 15,-3 1-1-15,0 0 17 0,-1 1-14 0,-3 2 48 16,0-2-12-16,-3 2 9 0,1 1-2 0,-4 0-46 16,0 1 20-16,-3 0-12 0,-1-2-7 0,-2 1 16 15,-4 0-20-15,0-2 0 0,2 0 12 0,-3-1-6 16,0-1-6-16,0 0 9 0,1 0 0 0,-3 1-23 15,4-1 29-15,-4 0-9 0,3 4-6 16,-1 0 14-16,3 3-13 0,2 3 5 0,3-1-3 16,5 3 6-16,-2 0 5 0,8 0-16 0,2 0 11 15,1 0-6-15,2 0-6 0,2 0 4 0,-1 0 5 16,4 0 5-16,-2 0-2 0,0 0 11 0,-2 0-14 16,2 0-5-16,2 0 10 0,-4 0-5 0,4 0 3 15,1 0 0-15,3 12-6 0,2-2 6 0,5-2-12 16,2 3 18-16,2-1-6 0,3 0-6 0,2 2 11 15,2-1-13-15,2 2 10 0,-1-2-10 0,0 0 8 16,-4 2 3-16,6-3-21 0,-8 3 27 0,3-2-12 16,0-1-3-16,0-2 6 0,2 0-6 15,-2-2 6-15,0 1-15 0,4-5 21 0,2 1-9 16,1-3-3-16,1 0 11 0,2 0-19 0,4 0 11 16,0 0-6-16,3 0 6 0,2-9 3 0,-2 9-3 15,2-11 0-15,2 1 0 0,3 2 6 0,0-2-12 16,-2 1 15-16,4-2-1 0,-1 4-13 0,0-3 13 15,1 1-16-15,3 1-4 0,1 0 9 0,2 0-2 16,-1 0 10-16,4 2-5 0,4-1 12 0,0-1-21 16,4 2 6-16,3 0 6 0,0-1-9 0,3 3 18 15,1-1-15-15,0 0 6 0,0 1-3 0,0 3-6 16,0-2 9-16,-2 3-9 0,-3 0 6 16,0 0 0-16,-1 0 6 0,-3 0 2 0,1 0-2 15,-6 0-3-15,2 0-3 0,3 8-3 0,-1-8-11 16,-2 0 20-16,4 0-15 0,2 0 9 0,5 0 3 15,2 0-3-15,1 0 3 0,4 0-6 0,2 0 6 16,1 0-6-16,0 0 3 0,1-7-3 0,2 0 3 16,-2-1 0-16,2-3 12 0,-5-1-10 0,4-6 7 15,-3-2-1-15,1-1-16 0,-2-4 17 0,-1-4-4 16,1-2-2-16,-4-2 11 0,0-3 1 0,-1 2 10 16,-1-3-2-16,0-3 26 0,-2 0 9 0,2-2 4 15,-4-2 26-15,1-4-26 0,0-3-3 0,-1-3-24 16,2-3-14-16,7-1-6 0,-2-4-15 0,3-4 6 15,1-4-6-15,6-1 6 0,1-1 0 16,0-3-6-16,0-3 0 0,0-2 0 0,0-2-6 16,0-1 15-16,0-1 0 0,10 0 0 0,-10 0 3 15,10 0-12-15,-10 2-15 0,8-3 6 0,-1 0 0 16,-1 0 9-16,2 1 6 0,-4-2-21 0,3-2 21 16,-1-2-6-16,1 1-6 0,-1-1 18 0,-2-2-15 15,-2 1-9-15,-2 0 12 0,0 5-6 0,0 1-2 16,0 3 8-16,0 4-7 0,-12 7 7 0,12 7-9 15,0 3 12-15,-13 5 6 0,13 6-15 0,0 6 18 16,0 3-15-16,0 5-6 0,0 1 9 0,0 5-6 16,0 2 0-16,0-2 0 0,0 3 15 15,0 0-3-15,0-1-3 0,0 0 9 0,11-1-21 16,-2 0-9-16,-2 2 18 0,-1-3-6 0,1 1-6 16,-7 0 30-16,4 0-18 0,0 0-9 0,-4 0 21 15,0-1-24-15,0 2 3 0,0 1 18 0,0 2-12 16,0 2 12-16,-12 1 3 0,12 2-15 0,-11 2 0 15,11 3-3-15,-11 2 6 0,7 1 0 0,4 1 0 16,-8 2 3-16,8-2-9 0,0 4 6 0,0-3 9 16,0-1-9-16,0 3 9 0,0-5-9 0,0 1 0 15,0 0-3-15,12 0-9 0,-1 0 6 16,-11 1 6-16,10 0 0 0,-4 0 3 0,3-4 9 16,-9 2-21-16,7-3 9 0,-2-1 3 0,-5-1-15 15,0-1 18-15,0-6-3 0,0 4-15 0,0-3 21 16,3-1-12-16,0 0-6 0,0-2 18 0,0 3-12 15,2-2 3-15,3 0 9 0,-3-1-12 0,-1 0 3 16,0-3-6-16,-3 0-3 0,-1-2 9 0,0-3-11 16,0-1 11-16,0-3-3 0,-13 3-6 0,13 1 6 15,-15 2 0-15,4 4 0 0,11 5 17 0,-12 5 4 16,12 5-9-16,0 8 9 0,0 6-21 16,0 0 0-16,0 0 3 0,0 0 0 0,16 18 12 0,2-2-3 15,-4-1 18-15,3 1 9 0,-1-3-18 0,0 1 18 16,-2-2-15-16,-1-3-27 0,-4-2 25 15,-1-3-16-15,-3-4-3 0,-2 0 24 0,2 0-15 16,-2 0 6-16,0 0-2 0,4 0-10 0,-1 0 12 16,4 0-12-16,4 0 6 0,0 0 6 0,5-10-24 15,1 10 15-15,3-10 3 0,0 1-21 0,4 1 24 16,2-2-12-16,1 1-21 0,0-1 27 0,1-2-15 16,4 2 0-16,0-1 12 0,0 1-12 0,4-2 6 15,1 5-3-15,-1-1 3 0,5 3 3 0,2 0-9 16,3 1 12-16,5 4 3 0,3 0-12 0,6 0 18 15,1 0 0-15,3 0-21 0,1 0 12 0,5 0 0 16,1 0-21-16,-1 0 24 0,0 0-3 0,1 0-18 16,2 0 27-16,1 0-18 0,-2 0 0 15,1 0 9-15,-3-12-15 0,0 3 18 0,0-1-16 16,0 0 7-16,-1 2 6 0,2-5-21 0,-1 1 30 16,2 0-18-16,0 1 3 0,-1 0 12 0,2 0-18 15,-2-1 15-15,4 0-9 0,-4 2 9 0,5-2 9 16,-1-1-18-16,1-2 12 0,0 4-6 15,1-3-12-15,2 3 9 0,-1 0-3 0,-2 0-15 16,-3-2 9-16,-2 3 12 0,-2-2-21 0,-4 3 12 16,-3-2-3-16,-4 2 3 0,4 0 0 0,-6 1 15 15,2 2-9-15,-1 1-15 0,4 1 30 0,0 2-21 16,2 0 18-16,3 0 6 0,-1 0-12 0,1 1 21 16,-1 1-27-16,-2 0 15 0,-2 0-9 0,-3 0-24 15,-1 0 24-15,-3 0-18 0,-4 0-6 0,0 0 18 16,-2 0-21-16,-2 0 12 0,2 0-4 15,-4 0 1-15,0 0 21 0,2 0-18 0,-1 0 9 16,1 0 3-16,-1 0-18 0,4 0 9 0,0 0 12 16,-1 0-27-16,2-7 27 0,1 7-6 0,-2 0-9 15,4 0 15-15,-4 0-9 0,-4 0-9 0,2-6 12 16,-5 6-3-16,0-5-12 0,-7 1 6 0,-2 1-9 16,-1 1 6-16,-1-2-3 0,0 1 15 0,1 1 0 15,-1 1-18-15,4 0 22 0,5 1-16 0,1 0-6 16,5 0 33-16,0 0-19 0,0 0-2 0,3 9 24 15,-2-9-27-15,2 11 4 0,-2 0 5 0,-1-3-12 16,2 0 14-16,-5 1-11 0,1-1 15 0,-1 2-27 16,1-3 1-16,-1 0 2 0,3 0-6 0,-3-1 13 15,3-1-7-15,0-1 24 0,-3-2-15 16,0-2 15-16,-3 0 8 0,-1 0-28 0,-2 0 25 16,-6 0-11-16,-2 0-2 0,0 0 5 0,-2 0-21 15,1-8 12-15,-1 8-23 0,4-9 8 0,1 9 4 16,1-7-24-16,6 2 32 0,0 1-14 0,1 4-9 15,4-5 3-15,-1 1-23 0,-1 2 14 0,5 0-2 16,-3-2 11-16,-1 3 4 0,-2 0-37 0,1-2-5 16,-5 2-28-16,-2 0-27 0,0 1-1 0,-3 0-31 15,-1 0-19-15,-1 0-15 0,0 11-30 0,1-11-27 16,1 0-30-16,-2 13-71 0,2-4-53 16,2 1-76-16,-6-10-77 0,3 10-64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0:55:50.5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22024 5511 170 0,'-13'0'0'0,"13"0"12"16,-12 0-9-16,12-8-1 0,-10 8 5 0,10-6-17 15,0 6 7-15,-6 0 8 0,6 0-7 0,0 0 24 16,0 0 0-16,-5 0-10 0,5 0 2 0,0 0-41 16,0 0-38-16</inkml:trace>
  <inkml:trace contextRef="#ctx0" brushRef="#br0" timeOffset="1181.99">22984 11033 1153 0,'0'0'1'0,"0"-4"5"0,0 0 2 15,0 1-2-15,0-1-4 0,0-2-2 0,0-1-10 16,0-1 8-16,0-2 4 0,0 1-8 0,0-1 16 16,-10 2-12-16,10 1-2 0,0 1 12 0,0 1-8 15,-8 0 0-15,8 2 6 0,0-1-8 0,-9 0-4 16,9 0 15-16,0 0-11 0,-4 0-17 0,4 0-22 16,-5 1-29-16,5-1-7 0,0 0 2 0,0 1 14 15,0 3 17-15,0-2 9 0,0 2 10 16,0-1 1-16,-4-2 4 0,1 3-4 0,-2-1-7 0,2-3-15 15,-3 0-30-15,3 1-30 0,-2-1-38 16,0 2 27-16</inkml:trace>
  <inkml:trace contextRef="#ctx0" brushRef="#br0" timeOffset="5195.89">25130 961 1160 0,'12'0'19'0,"-12"0"12"16,14 0 27-16,-2 0 52 0,-12 0-5 0,12 0 32 15,-2-10-1-15,-2 10-19 0,-8 0 11 0,6 0-31 16,-6 0-19-16,3 0-9 0,-3 0 6 16,0 0 8-16,0 0 7 0,0 0-4 0,0 0-3 15,5 0 3-15,-2 0 16 0,-3 0-6 0,1-12-26 0,1 3-12 16,0 0-11-16,-2 2-3 0,1 0 1 15,1 7 2-15,-1-6-25 0,1 1 2 0,-2 5 17 16,0 0 5-16,0 0 7 0,0 0-19 0,0 0-13 16,0 0-11-16,0 0 10 0,0 0 32 0,0 0 19 15,0 0 19-15,0 0-5 0,0 11-22 0,0-4 3 16,0 2-5-16,0 1 12 0,-14 1 1 0,1-1-30 16,13 0-2-16,-13 2-21 0,3 0-7 15,-2-1-4-15,1 3-15 0,-1 0 7 0,1 0 1 0,1 2-3 16,-2 1 2-16,3-2 4 0,-2 2-1 0,2-2 11 15,1-1-13-15,2-3-3 0,-2 1 0 16,2-1 5-16,-1-4 6 0,4-2-22 0,0-1 8 16,1-1-5-16,-1-2 11 0,1 0 13 0,1-1 2 15,-1 0 28-15,2 0-6 0,-1 0 21 0,1 0 20 16,0 0-32-16,0 0 0 0,0 0-16 0,0 0-36 16,0 0 0-16,0 0-3 0,0 0 6 0,0-9 3 15,0 9 11-15,0-8 5 0,0 8-16 0,0-9-1 16,0 3-2-16,0 6-2 0,9-4 4 0,-9 0 9 15,0 0-13-15,0 4-9 0,5-2 16 0,-5 0-13 16,0 2 19-16,0-1 0 0,3-1-19 16,1 1 16-16,-1 1-11 0,-3 0 9 0,0 0-6 15,0 0-6-15,0 0-5 0,0 0 3 0,0 0 11 16,0 0-6-16,0 0 3 0,0-2 0 0,0 1-8 16,0 1 13-16,0 0 1 0,0 0-3 0,0 0 2 15,0 0-19-15,0 0 11 0,0 0 1 0,0 0-4 16,0 0 20-16,0 0-17 0,0 0-10 0,0 0 21 15,0 0-17-15,0 0 20 0,0 0 11 0,0 0-30 16,0 0 8-16,0 0-8 0,0 0 0 0,0 0 21 16,0 0-10-16,0 0-6 0,0 0 3 0,0 0-8 15,0 0 14-15,0 0-6 0,0 0-9 16,0 0 18-16,0 0-18 0,0 0 15 0,0 0 5 16,0 0-19-16,0 0 10 0,0 0-2 0,0 0-2 15,0 0 2-15,0 0 5 0,0 0-16 0,9 0 11 16,-9 0 3-16,0 0-8 0,0 0 18 0,0 0-24 15,0 0 3-15,0 0 11 0,0 0-16 0,0 0 21 16,0 0-8-16,0 0-14 0,0 0 19 0,0 0-7 16,0 0 2-16,0 0 10 0,0 0-18 0,0 0 3 15,0 0 7-15,0 0-7 0,0 0 5 0,0 0 3 16,0 0-22-16,0 0 24 0,0 0 0 0,0 0-5 16,0 0 19-16,0 0-29 0,0 0 2 15,0 0 0-15,0 0-3 0,0 0 13 0,0 0-7 16,0 0-1-16,0 0 17 0,0 0-8 0,0 0 8 15,0 0 3-15,0 0-28 0,0 0 11 0,0 0-5 16,0 0 0-16,0 0 24 0,0 0-16 0,0 0 3 16,0 0 2-16,0-11-7 0,0 11 5 0,0 0-1 15,0 0-7-15,0 0 2 0,0 0 0 0,0 0 6 16,0 0 0-16,0 0-17 0,0 0 17 0,0 0-9 16,0 0 15-16,0 0-4 0,0 0-10 0,0 0 7 15,0 0-7-15,0 0 13 0,0 0 0 0,0 0-8 16,0 0-8-16,0 0 8 0,0 0 3 0,0 0-6 15,0 0 14-15,0 0-22 0,0 0 3 16,0 0 10-16,0 0-13 0,0 0 19 0,0 0-18 16,0 0 10-16,0 0 5 0,0 0-10 0,0 0 10 0,0 0-18 15,0 0-1-15,0 0 19 0,0 0-13 16,0 0 11-16,0 0-6 0,0 0-16 0,0 0 16 16,0 0-26-16,0 0 2 0,0 0-43 0,0 0-10 15,0 0 10-15,0 0-9 0,0 8 27 0,0-8-54 16,0 6 8-16,0-6-52 0,0 0-40 0,0 0-16 15,0 0-94-15,0 0-17 0,0 0-23 0,0 0-15 16,0-11 10-16,0 11-16 0,0 0-26 0,0 0-23 16</inkml:trace>
  <inkml:trace contextRef="#ctx0" brushRef="#br0" timeOffset="5980.57">25126 1061 1425 0,'0'-9'45'16,"8"-3"27"-16,-8 2 51 0,10-3 44 0,-10 2-17 15,9 0 25-15,-1-2-12 0,-3 2 5 0,1 1 33 16,-2 0-29-16,0-3-21 0,-2 2-35 16,1-3-50-16,-3 2-7 0,1-3-23 0,-1 3-15 0,0 1 3 15,0 4-19-15,0 3 33 0,0 4 33 16,0 0 19-16,0 0 46 0,0 0-24 0,0 17-9 16,0 2-6-16,-10 4-41 0,10 5-7 0,-12 4-23 15,4 3-18-15,0 0-6 0,8 1 8 0,-9 0-10 16,3 1-10-16,-1 0 0 0,1-1 0 0,-2-2 12 15,2 3 1-15,-1-1 2 0,-1 3-2 0,-1-3-3 16,0-2 0-16,1-2-3 0,1-1-2 0,-2-2-3 16,1-4 10-16,0-3-4 0,2-1 2 0,-2-3 8 15,3-3-27-15,0-1 4 0,-1-3-16 0,1-4-33 16,2-2-39-16,-1-5-35 0,0 0-44 16,1 0-34-16,2-11-26 0,-3-1-8 0,4-5-16 15,-1-4-4-15,1-2 6 0,0-4-35 0,0-2 29 16,0-4 25-16,0 0 27 0,0-3 56 0,13-3 25 15,-3 2 5-15,-2-1 71 0,0 1 14 0,2-1 22 16,-1 3 63-16,-1 3 7 0,-1 3 45 0,-1 2 35 16,-2 4 25-16,3 0 12 0,-1 0 33 0,2 1 19 15,-2 2 7-15,1 2 3 0,1 3-14 0,-3 1-18 16,4 3-8-16,-1 3 10 0,-2 1-34 0,1 7-20 16,2 0 5-16,0 0-16 0,-1 0-2 0,4 15-9 15,0 3-45-15,-1 6-19 0,2 5-7 16,1 5-2-16,0 1-10 0,0 5-15 0,-2 1-20 15,2 0-8-15,-1 2 6 0,-1 0-8 0,-1-1 5 16,0-1-3-16,2 3-7 0,-4-4-52 0,4-2-76 16,-4-4-106-16,-1-1-108 0,0-4-74 0,2-3-34 15,-6-3-22-15,1-4-36 0,-2-5 78 0</inkml:trace>
  <inkml:trace contextRef="#ctx0" brushRef="#br0" timeOffset="6201.48">25296 1427 1575 0,'-7'-6'32'0,"-1"-1"35"0,3 1 25 16,-4 0 40-16,1 3-7 0,0-1-9 0,0-2 5 16,-3 3-21-16,0 0-20 0,2 3-23 0,-5 0-33 15,1 0-15-15,-3 0-2 0,2 0 4 0,-3 0-9 16,2 0 2-16,0 0-13 0,2 9-2 0,-1-9 9 15,2 9-24-15,3-2-52 0,1-7-58 16,2 6-61-16,3-6-37 0,-1 5-4 0,1-5-53 16,3 0-47-16,0 0-39 0</inkml:trace>
  <inkml:trace contextRef="#ctx0" brushRef="#br0" timeOffset="6581.56">25857 1415 1984 0,'0'-9'35'0,"0"9"20"15,0-8 7-15,0 8 27 0,0-9 2 0,0 3 8 16,0 0 19-16,-14-2 4 0,2 2-23 0,-2 0-17 15,3-2-25-15,-4 3-32 0,2 0-14 0,-2 2-6 16,-3-1 4-16,0 3 5 0,1 1 3 0,-2 0 1 16,1 0-4-16,-1 0-5 0,2 15-2 0,1-1 5 15,1 0-7-15,2 1 6 0,2 2-6 16,1 1-2-16,4 2-6 0,0 0 3 0,4 1 2 16,0-3-4-16,1 3 16 0,1-3-5 0,0-2 5 15,0 2 10-15,13-5 2 0,-3 0 2 0,3-2 5 16,2-1-14-16,0-2-19 0,0-1-7 0,3-1-10 15,3-2-27-15,-2-1-72 0,2-2-60 0,0-1-75 16,0 0-74-16,1 0-23 0,0 0-41 0,-2 0-65 16,0 0 16-16</inkml:trace>
  <inkml:trace contextRef="#ctx0" brushRef="#br0" timeOffset="6980.84">25991 1449 1307 0,'-6'0'21'0,"3"0"34"0,-3 0 32 0,-1 9 11 15,2-9-12-15,-1 9-16 0,3-2-21 0,-4 1-12 16,3 1-4-16,-2 1-21 0,2-1-12 16,1 1 4-16,2 1-4 0,-3 2 2 0,4-2 3 0,0 0-1 15,0 0 2-15,0-2-8 0,13 0 4 16,0-2 6-16,-2-1-8 0,2-1 0 0,1-5 5 15,-2 0-12-15,6 0 5 0,-2 0 15 0,2-14 1 16,1 3 3-16,1-1 12 0,-2-2 21 0,0 0 24 16,-1-1-7-16,-2 1 1 0,-1-3-10 0,-2 2-12 15,1-1 34-15,-7 3 1 0,2-1 10 0,-3 2 5 16,-2-1-3-16,3 4-16 0,-3 1-34 0,-3 4-20 16,0 1-16-16,0 0 25 0,0 3 29 0,0 0-13 15,0 0-8-15,0 10-12 0,0 1-16 0,0 2-8 16,0 0 3-16,0 3-16 0,0 0 2 15,0 4 7-15,0 0 2 0,0 2-2 0,0 2 3 16,0 1 6-16,12-2-9 0,-3-1 0 0,0 0-12 16,-9-2-30-16,12-4-66 0,-7 0-47 0,-5-3-79 15,9-1-73-15,-9-6-37 0,0 0-62 0,0-3-67 16,0-3 33-16</inkml:trace>
  <inkml:trace contextRef="#ctx0" brushRef="#br0" timeOffset="7512.19">26557 1326 1401 0,'0'-5'23'0,"0"-2"9"0,0 2-6 0,0 1-7 0,0 1-9 16,-12-1 14-16,0 0 43 0,0-1 23 15,-1 4-11-15,-4-1-20 0,-1 2-30 0,-1 0-24 16,-4 0-1-16,-1 0-2 0,0 0-8 0,-1 10 12 15,0 2-4-15,0-3 0 0,4 0 4 0,-1 0-14 16,5 2-9-16,0-2 1 0,5 2-9 0,4 2-2 16,3 0 11-16,5 0 2 0,0 1 6 0,0-1 10 15,16 0-6-15,5 0 0 0,-3-1 4 0,3-5 16 16,1 1 19-16,4-2 6 0,-1-3-4 0,-3-3-19 16,-1 0 7-16,-1 0 17 0,-2 0 13 0,-3-13 12 15,1 2-10-15,-2-1-8 0,-6 3 19 16,0 1 17-16,3 0 6 0,-6 8-5 0,0-6-11 15,-2 6 10-15,0 0-3 0,0 0-12 0,-1 0-29 16,2 0-29-16,3 0-15 0,-2 0 3 0,3 15 9 16,0-2-11-16,1 1-5 0,-1-2 0 0,0 1-18 15,1 0-38-15,-1 0-32 0,-2 0-75 0,1-2-51 16,-2-3-31-16,2 0-40 0,-4 1-19 0,2-2-33 16,0-5-9-16,2 2 27 0</inkml:trace>
  <inkml:trace contextRef="#ctx0" brushRef="#br0" timeOffset="7831.28">26711 1337 1488 0,'0'0'40'0,"0"0"26"0,0 14 14 16,0-2 28-16,0 4-20 0,0 0-9 0,14 0 0 16,-5 1-12-16,-9 3-27 0,10 1-14 0,-10-2-7 15,9 0-17-15,-9-1 3 0,0-1-3 0,0-3-11 16,0-1 13-16,0-4-6 0,0 1 2 0,0-4 2 15,0-4-2-15,0-2 9 0,0 0 0 0,0 0-7 16,-11 0-15-16,11-11 6 0,-6-1 7 0,6-1 3 16,-6-2 1-16,6-3-2 0,0 1-11 0,0-2 14 15,0-1 3-15,11 1-1 0,1-1 8 16,-1-1 35-16,1 2 41 0,-3 2 37 0,0 3 18 16,3 2-16-16,-3 3-26 0,0 4-31 0,1 5-15 15,4 0-23-15,-1 0-2 0,2 11 0 0,2 3-3 16,-2 1-16-16,0 4-7 0,-3-2-2 0,-1 4-15 15,0-1 17-15,0-1-16 0,-4 2-10 0,-3-2-16 16,0-1-105-16,-3-1-84 0,-1 0-90 0,0-2-112 16,0 1-7-16,0-2-66 0,0-1 41 0</inkml:trace>
  <inkml:trace contextRef="#ctx0" brushRef="#br0" timeOffset="11197.84">24265 3915 584 0,'-5'0'21'0,"-3"0"30"0,3 0 31 0,1 0 13 15,-1 0 29-15,2 0-3 0,-1 0-3 0,3 0 41 16,-2 0-23-16,3 0 20 0,0 0 6 0,0 0-17 15,0 0-15-15,0 0-9 0,0 0-5 0,0 0-14 16,0 0-8-16,0 0-16 0,0 0-2 0,0 0 17 16,0 0 21-16,0 0 1 0,0 0-8 15,0 0-1-15,0 0 9 0,0 0 0 0,0 0-3 16,0 0 6-16,0 0-28 0,8 0-18 0,-8 0-4 16,0 0-50-16,6 0 17 0,-6 0 19 0,6 10 11 15,-1-10 15-15,3 0-17 0,-3 0-17 0,3 7-9 16,-2-7 24-16,3 0 14 0,-1 0 5 0,2 7 9 15,2-7-24-15,-2 0 1 0,3 0 11 0,1 0-14 16,-3 0 4-16,4 0-6 0,-2 0-13 0,5 0-2 16,-4 0 8-16,2 0-3 0,0 0 12 0,-1 0 4 15,0 0-4-15,2 0 2 0,1 0-27 0,-1 0 0 16,-3 0 0-16,5 0-8 0,-3 0-4 16,0 0 1-16,0 0-9 0,-1 0 3 0,1 0 15 15,1 0-9-15,-1 0 3 0,-2 0 6 0,4 0-2 16,-4 0 9-16,3 0-43 0,-1 0 6 0,3 0 0 15,0 0 3-15,3 0 43 0,0 0-22 0,4 0-11 16,-1 0-7-16,4 0-15 0,1 0 6 0,0 0-3 16,1 0-3-16,0 0 12 0,0 0-6 0,-2 0 13 15,1 0-4-15,-2 0-21 0,-1 0 18 0,0 0-18 16,-1 0 12-16,-2 0 0 0,-1 0-12 0,-3 0 27 16,2 0-18-16,-3 0 22 0,0 0 0 0,-1 0-16 15,2 0 22-15,0 0-19 0,0 0 4 16,2 0 9-16,1 0-22 0,2 0 9 0,1 0-3 15,-4 0-6-15,5 0 7 0,-2-7-11 0,0 7 20 16,1 0-7-16,-4 0 19 0,2 0-6 0,-1 0-12 16,-1-4 18-16,-2 4-34 0,2-3 19 0,0-1-16 15,-1 3-7-15,4-1 45 0,-2 0-7 0,2 1 10 16,4 0-9-16,1-2-39 0,2 2 14 0,-2 0-4 16,1 1 3-16,4-2 6 0,0 2-12 0,3 0-3 15,2 0 6-15,0 0 0 0,2 0 3 0,-1 0 7 16,5 0-14-16,-3 0 8 0,2 0-1 0,-2 0 0 15,4 0 0-15,-2 0-6 0,-1 0 6 0,2 0-6 16,-1 8 3-16,-2-8 3 0,2 0-9 0,0 5 12 16,0-5-9-16,0 6 6 0,3-3-3 15,1-3-9-15,-1 3 22 0,-1-3-10 0,2 5-3 16,-3-3-6-16,-1 0-1 0,0-1 7 0,-1-1 3 16,0 4 4-16,1-4-14 0,-1 2 7 0,-5-2-3 15,4 0 0-15,0 0 6 0,0 0-13 0,-1 0 23 16,2 0-10-16,4 0-6 0,1 0 10 0,1 0-27 15,4 11 17-15,-1-11 3 0,3 10-6 0,1-1 15 16,-2-2-9-16,2-1 10 0,-3 1-10 0,-3-1 0 16,-1 0-6-16,0-1-10 0,-5-3 16 0,0 2-4 15,-4-1 11-15,0 1 5 0,-3-4-12 0,0 0-6 16,1 0 9-16,-1 0-9 0,0 0 9 16,0 0-6-16,0 0-10 0,5 0 10 0,-4 0 0 15,5 0 12-15,-1 0-5 0,-1 0-8 0,1 0 1 16,-1 7-3-16,1-7 12 0,2 7-9 0,-2-7 6 15,1 8-3-15,-3-8 0 0,2 7 0 0,0-3-9 16,-5 0 12-16,0-2-3 0,-3 1 9 0,1-2-6 16,2 3-9-16,-4-3 6 0,5 1-6 0,1 1 12 15,2-2-12-15,-1 2-4 0,3 0 16 0,-3 1-9 16,0 0 16-16,3 3-10 0,-2-5-15 0,2 3-1 16,-5-2 10-16,3 1 6 0,-4 2 4 0,2-1-7 15,0-1-4-15,-3-1-2 0,1 0 9 0,-2-1 7 16,0 0-26-16,-3-1 22 0,1-1-12 0,0 2 6 15,1-2 9-15,0 0-19 0,3 1 10 16,-2 1-3-16,1 0 10 0,1-1-1 0,0 1-9 16,1 1 3-16,-3-2-3 0,-1 1 3 0,-2 1 0 15,1-2 0-15,1 2 3 0,-2-2-16 0,3 3 20 16,-5-2-11-16,3-1-2 0,-1 1 19 0,-3 0-10 16,0-2 3-16,-2 0 1 0,-4 0-17 0,2 0 7 15,-4 0-3-15,0 0 9 0,-1 0 0 0,-1 0-3 16,0 0 10-16,0 0-17 0,-2 0 17 0,-2 0-7 15,2 0-9-15,-4 0 18 0,0 0-21 0,-1 0 12 16,-2 0-3-16,-2 0-13 0,-1-11 26 16,0 11-20-16,0 0 7 0,-3 0 0 0,1 0-15 15,-3 0 8-15,2 0 10 0,-2-7 4 0,2 7 9 16,-4 0-19-16,2 0-10 0,1 0 10 0,-3 0-10 16,2 0 19-16,1-4 4 0,1 4-23 0,-1 0 16 15,4 0-3-15,-2 0-6 0,1 0 19 0,1 0-26 16,1 0 7-16,-3 0 9 0,1 0-13 0,1 0 20 15,-1 0-20-15,0 0 4 0,1 0 9 0,0 0-13 16,1 0 29-16,-3 0-19 0,1 0-12 0,2 0 21 16,-4 0-15-16,4 0 15 0,-2 0 10 0,-2 0-31 15,0 0 6-15,-1 0 6 0,4 0-7 0,-3 0 23 16,-1 0-32-16,5 0-6 0,-3 0 19 0,1 0-7 16,2 0 26-16,-3 0-25 0,0 0-4 15,2 0 10-15,-2 0-7 0,-1 0 29 0,2 0-22 16,-3 0-16-16,2 0 22 0,1 0-15 0,-4 0 12 15,3 0-3-15,-1 0-20 0,0 0 23 0,1 0-6 16,-1 0 16-16,0 0-1 0,-1 0-15 0,1 0 15 16,-2 0-15-16,2 0 2 0,1 0 4 0,-3 0-15 15,2 0 24-15,0 0-15 0,-3 0 9 0,1 0-3 16,0 0-16-16,0 0 23 0,-3 0-17 0,3 0 23 16,-1 0-23-16,-1 0-8 0,1 0 18 0,-2 0-19 15,0 0 16-15,0 0-28 0,0 0-34 16,0 0-46-16,0 0-30 0,0 0-36 0,0 0-67 15,0 0-61-15,0 0-60 0,0 0-84 0,0 0-46 16,0 0-84-16,0 0-66 0,0 0-16 0,0 0-85 16,0 0 180-16</inkml:trace>
  <inkml:trace contextRef="#ctx0" brushRef="#br0" timeOffset="11695.14">31810 3951 1032 0,'-2'-2'38'0,"0"1"27"0,1 1 29 0,-2 0 38 16,3-2-2-16,-5 2 18 0,5 0 15 0,0 0-2 16,0 0-2-16,0 0-7 0,-1 0-18 15,-1 0-27-15,2 0-34 0,-2 0-29 0,2 0-1 16,0 8 18-16,0-8 37 0,0 8 3 0,0-8-13 16,0 7-4-16,0 1-32 0,14-1 2 0,-2 1 0 15,-3 1-8-15,4 0 14 0,-4 1-5 0,4-1 1 16,-4 1-12-16,6 2-22 0,-3-2 0 0,3 2-7 15,-2-1 14-15,0 1 28 0,5 1-15 0,-4-3 13 16,3 5-7-16,-2-4-23 0,2 3 13 0,-3 0-15 16,2 1-1-16,-3 1 35 0,-2 0 23 0,0 0-3 15,-5 3-1-15,-1-1-27 0,0 1 4 0,-5-1 30 16,0 1-3-16,0-2 8 0,0 2-18 0,0-2-34 16,-16 0 13-16,-1-2-14 0,2 1-18 0,-2-1 13 15,1 0-27-15,-3-2 0 0,-1 0 11 16,0-1-17-16,0-1 8 0,1-2-16 0,0-1-8 15,2-2-17-15,-1 2-109 0,3 0-105 0,2-1-171 16,5-1-204-16,2-1-131 0,-1 2-189 0</inkml:trace>
  <inkml:trace contextRef="#ctx0" brushRef="#br0" timeOffset="12761.1">22271 3957 2204 0,'-5'-6'21'0,"4"0"33"0,1 2 36 0,0 1 30 16,0-1 34-16,0-1 25 0,0 2-16 0,0 0-5 16,0 0-48-16,0 3-48 0,0-2-24 0,0 2-23 15,0 0-5-15,0 0-15 0,0 13 12 0,0-2-9 16,0 7-3-16,0 2 14 0,0 3-6 0,9 3 9 15,-9 4-3-15,9 1-11 0,-1 0-5 0,-3 2 4 16,2-1 3-16,-1-1-4 0,-3-2-1 0,3 0-5 16,-3-4 3-16,-3-2-24 0,2-2-28 15,-2-1-29-15,0-2-48 0,0-2-28 0,0-4-1 16,0-1-40-16,0-4-13 0,-12-7-30 0,12 0-39 0,-13 0-6 16,2-11-13-16,1-3 30 0,10-7-10 15,-9-1 30-15</inkml:trace>
  <inkml:trace contextRef="#ctx0" brushRef="#br0" timeOffset="12915.52">22243 4010 1761 0,'0'-10'53'0,"0"2"41"0,12 5 23 0,-4 3 31 0,2 0-13 15,0 0-20-15,5 0-7 0,-1 14-22 0,3 0-28 16,2 1-18-16,1 1-13 0,3 1-15 0,1 0-16 16,-2 4 1-16,-1-3-6 0,1 1 9 0,-4-2-36 15,-2 2-46-15,0-3-67 0,-5-1-90 0,1-4-71 16,-3 0-62-16,-5-2-87 0,0-1 13 15</inkml:trace>
  <inkml:trace contextRef="#ctx0" brushRef="#br0" timeOffset="13152.43">22696 3902 2085 0,'5'0'19'0,"-5"0"17"0,0 0 13 0,0 0 53 15,0 0 7-15,0 11 27 0,0-3 22 0,0 3-47 16,-13-1-16-16,13 3-33 0,-15 1-32 0,0 1-7 16,0 1-13-16,3 0-17 0,-2 2-3 0,2 0 10 15,-1 0-7-15,0 0-13 0,-1-1-60 0,-2 1-29 16,5 0-53-16,-3-2-28 0,1-2-2 0,4 0-29 16,-1-3-8-16,2-2-18 0,5 0-28 0,3-5-51 15,0-4-30-15</inkml:trace>
  <inkml:trace contextRef="#ctx0" brushRef="#br0" timeOffset="13341.03">22701 4042 2204 0,'3'15'34'0,"4"-2"27"0,-3-1 26 16,-1 2 18-16,2 3 1 0,0-3 18 0,1 1 4 15,-2 0-19-15,0-1-38 0,5 1-38 0,-4 1-31 16,2-2 3-16,-1 2 0 0,-1 0-3 0,-1 2-9 15,-1 2-9-15,1 1-35 0,-3 1-75 0,1 1-32 16,-2 0-59-16,0 0-58 0,0-5-14 0,0 0-58 16,0 0-21-16,0-5-25 0,0-2 37 15</inkml:trace>
  <inkml:trace contextRef="#ctx0" brushRef="#br0" timeOffset="13715.82">22974 4278 1299 0,'0'-3'27'0,"0"-1"40"0,0 0 16 15,0 0 31-15,-12 1 1 0,12 2-17 0,-14-1 6 16,6 2-18-16,-2 0-32 0,-1 0-20 16,2 10-24-16,-4 3-8 0,0 0 3 0,2 1-1 15,-3 0-21-15,1-1-25 0,4 1-29 0,-4-1-22 16,5-1-6-16,0-1 19 0,1-3 23 0,2 3 19 15,0-4 34-15,3 0 2 0,1-1 4 0,1-1 2 16,0-1-6-16,0-2 10 0,11-2 16 0,1 0 4 16,1 0 7-16,0 0-7 0,0-11-7 0,-1 1-3 15,4 1-8-15,-5-3 2 0,2 1-8 0,-2-4 11 16,-1 1 20-16,-1 0 8 0,-5 0 26 0,1 1 8 16,-2 5-7-16,-3 0 0 0,0 4-8 0,0 4-8 15,0 0-9-15,0 0 9 0,0 0-1 0,0 13-5 16,0 0 0-16,0 2-26 0,13-1-15 15,0 5-12-15,-2 0 1 0,1 0 2 0,-4 1-1 0,4-1-3 16,-3-1-16-16,-1-2-61 0,-2-4-44 16,1 0-78-16,-3-7-90 0,2 1-55 0,-2-1-128 15,0-5 54-15</inkml:trace>
  <inkml:trace contextRef="#ctx0" brushRef="#br0" timeOffset="14007.13">23111 4404 1583 0,'0'13'0'0,"0"-1"-6"0,0-1 10 15,0-1-2-15,0-3 6 0,0-3 6 0,0 2-12 16,0-1 12-16,0-5-6 0,0 0-4 0,0 0 0 16,0 0-10-16,0 0 4 0,0 0 6 15,-15-13-14-15,6 2-10 0,-2 2-16 0,11-1-14 0,-8-2 11 16,8 4 5-16,0-3 18 0,0-1 4 15,0 4 8-15,0-2 6 0,0 2-5 0,0 0 5 16,0-2-4-16,0 6-2 0,14-4-2 0,-1 2 11 16,-2 2-5-16,1 0 4 0,-1 1-4 0,1 1-1 15,2 2 24-15,-1 0-7 0,-1 0 6 0,-1 0-10 16,5 0-12-16,-7 12-2 0,1-12-42 0,-2 13-18 16,3-3-79-16,-6 3-70 0,3-5-61 0,-4 0-34 15</inkml:trace>
  <inkml:trace contextRef="#ctx0" brushRef="#br0" timeOffset="14356.54">23376 4313 1315 0,'0'0'7'0,"0"0"25"0,0 0 25 0,0 0 30 15,0 0 27-15,0 10 16 0,-14-10-20 0,1 9-15 16,4-2-39-16,-4 0-33 0,0 2-11 0,2 1-14 15,-3 0 7-15,1-1-9 0,1-1-3 0,1 3 11 16,3-3-27-16,1 0-23 0,1 2-16 0,3-3-23 16,3 0 14-16,0 0 16 0,0-1 18 0,0-3 5 15,16-1 16-15,-2 2 10 0,-1-3 4 0,1-1-4 16,0 0 8-16,0 0-2 0,4 0 4 0,-4 0 18 16,2-13-6-16,0 2 21 0,-1 3 9 0,0-3 18 15,-1 1 1-15,-1 1 16 0,-5 3-2 0,2-1 4 16,-2 7-14-16,-3 0-39 0,2 0-11 15,-4 0-19-15,0 0 5 0,0 0-5 0,2 0-5 16,-4 14-5-16,4-3 1 0,-2 0 9 0,0 0-10 16,2-1-49-16,-1-1-48 0,-3 0-52 0,2-2-57 15,0-1-32-15,-3 0-54 0,2-6-54 0,-2 3 35 16</inkml:trace>
  <inkml:trace contextRef="#ctx0" brushRef="#br0" timeOffset="14713.31">23481 4092 1639 0,'0'0'-2'0,"0"0"8"0,0 17-2 16,12-3 7-16,-12 1 29 0,16-1 32 0,-2 1 29 16,-3 6 9-16,-3 1-29 0,3 0-39 0,-5 3-23 15,1-2-11-15,-1 0-8 0,-1 0 7 0,-1-1-14 16,-4 0 5-16,0-4 13 0,0 1-11 0,0-3-2 15,0-1-38-15,0-3-23 0,0-3-11 0,0-2-19 16,0-3-5-16,0-1-31 0,0-3-17 0,0 0-2 16,0 0 9-16,0 0 31 0,0 0 28 15,10 0 33-15,0-12 28 0,2 3 19 0,-1 0 8 16,1 1 12-16,-2 0 30 0,2-2 26 0,2 2 20 16,-5 0 37-16,2 2-11 0,-1 1-25 0,-4 5-14 15,0 0-55-15,-1 0-15 0,0 0-7 0,-2 0-6 16,-3 15 12-16,0-1-14 0,0 1 2 0,0-4-2 15,0 3-10-15,-14 0 8 0,3-3-25 0,-2-1-62 16,0 1-56-16,-1 0-69 0,5-2-56 0,-1-3-38 16,3-1 37-16</inkml:trace>
  <inkml:trace contextRef="#ctx0" brushRef="#br0" timeOffset="15057.84">23939 4363 1214 0,'0'12'-4'0,"-14"-3"-8"0,1-2 9 0,-1 0 9 15,-2-1 15-15,3-6 14 0,1 7-20 16,-6-1-5-16,4 2-10 0,-2-3-6 0,0 1 12 16,2 1-8-16,1 2-37 0,1 0-37 0,4 3-34 15,2-3-36-15,2-2 2 0,4 2 22 0,0-3 24 16,0-1 45-16,0-3 41 0,12-2 5 0,-1 0 14 15,1 0 8-15,0 0-8 0,-2 0 29 0,3 0 9 16,2-10 2-16,-1 1 33 0,-2 9 6 0,6-8 8 16,-4 2 23-16,2 0-18 0,-2-3-6 0,2 3-10 15,-5 1-11-15,1-2 14 0,0 2-2 0,-4-1 16 16,-2 2-22-16,-2 2-23 0,1 2-4 16,-2 0-35-16,1 0-8 0,-1 0-4 0,-2 13-12 15,3-1 10-15,-1-4 2 0,3 4-8 0,-3-1-24 16,2-4-31-16,-4 0-46 0,3 0-26 0,-3 1-34 15,-1-1-36-15,0-2-40 0,0-5-78 0,0 3 55 16</inkml:trace>
  <inkml:trace contextRef="#ctx0" brushRef="#br0" timeOffset="15406.57">23918 4126 1496 0,'-3'0'17'0,"3"0"-1"0,0 0 4 0,0 0 14 16,0 12-14-16,14 0 29 0,-2 0 32 0,2 2 3 16,-3 2 11-16,1 7-12 0,0 0-25 0,-3 2-7 15,2 2-17-15,-3 0-2 0,0 2-17 0,2-2-11 16,-4 1 2-16,0-2-16 0,-3-1 1 0,2-3 9 16,-2 0 6-16,-1-3-12 0,-1-3 8 0,1-2-12 15,-2-4-35-15,2-2-11 0,-1-5-53 16,-1-3-29-16,5 0-21 0,-5 0 1 0,0 0 33 0,0-13 33 15,0 1 41-15,0 2 17 0,0-3-8 0,0 2-9 16,0-2-4-16,0 1 5 0,12-3 20 0,0 1 23 16,2 1 24-16,-3 0 53 0,1 0 17 15,1 4 9-15,3 2 10 0,-3 0-36 0,-1 2-10 16,4 5-19-16,-5 0-13 0,5 0-16 0,-7 15-4 16,1-3 2-16,1 2-8 0,-5 0 0 0,1-1 2 15,-2 0-44-15,-2 0-46 0,-3-1-58 0,0 5-88 16,0-8-77-16,0 1-3 0</inkml:trace>
  <inkml:trace contextRef="#ctx0" brushRef="#br0" timeOffset="15918.01">24484 4381 1323 0,'0'0'-2'0,"-14"10"3"0,2-10 37 16,0 12 33-16,2-12 10 0,-2 7-2 0,1 0-33 15,-3 3-40-15,1-2-10 0,-1 2 4 0,2-1-2 16,0 2 10-16,2 0 1 0,0 1-7 16,3 0-11-16,3-2-3 0,-2 0-4 0,4-1-18 15,2-2-10-15,0 2-15 0,0-3-3 0,0-2 15 16,12 0 12-16,-12-3 13 0,17-1 21 0,-5 0-11 16,-1 0 8-16,-3 0 8 0,4-15-21 0,-2 1 24 15,-2 0-5-15,5 0 2 0,-2-1 16 0,-2 0 19 16,2 1 40-16,-1 0 20 0,-1 4 40 0,1 2-24 15,-4 8-23-15,2 0-2 0,-1 0-27 0,2 0 2 16,0 18 22-16,-1 2 3 0,0 3-16 0,1-1 4 16,0 2-32-16,0 1-31 0,-1-5 1 0,0 1-14 15,-3-4-2-15,-4 0-7 0,2-5 9 0,-1-3-8 16,-2-1 2-16,0-3 15 0,0-1-18 16,0-4 11-16,0 3 1 0,0-3-12 0,0 0 14 15,0 0-1-15,0 0 1 0,0-11 2 0,0 1-13 16,0-2-7-16,0 2 13 0,0-5-5 0,0 1 10 15,0 1-3-15,12 0-8 0,0-1 8 0,-3 0 7 16,4 1 14-16,-4 2-3 0,6 0 20 0,-3 2 33 16,-1 2 32-16,3 0 12 0,1 2-20 0,-1 3-37 15,0 2-40-15,-1 0-6 0,3 0 5 0,-4 14-5 16,2 3 1-16,-2 0-15 0,0 4-9 16,-4-2 7-16,0 1-2 0,-2-1-1 0,-1 0 3 15,0-2-46-15,-1 0-101 0,-2-3-98 0,0-1-132 16,-1-1-116-16,-1-2-154 0</inkml:trace>
  <inkml:trace contextRef="#ctx0" brushRef="#br0" timeOffset="17653.59">32360 4548 1551 0,'-9'-1'28'0,"9"-4"33"0,-8 4 37 16,8 1 31-16,-8 0 8 0,4 0 20 0,4 12-3 15,-4-1-19-15,4 5-10 0,-4 2-20 0,0 4-10 16,1 0 3-16,3 1-8 0,-2-2-28 0,2 4-23 16,0-1-6-16,0 2-5 0,0 1-4 0,0 1 1 15,0 0-1-15,0 0-17 0,0 0-2 0,0 0-3 16,0-2 1-16,9-2-3 0,-9-3 0 0,0-3-5 16,8-1-4-16,-8-4 11 0,0-4 5 15,0-4 3-15,0-1-1 0,0-4-9 0,0 0 2 16,-10 0-2-16,-2-15 3 0,3-1-3 0,-4-5 0 15,4-4 2-15,-3 0-4 0,2-6-15 0,0-3-21 16,2-1-4-16,2-5-3 0,0 1 29 0,6-2 14 16,0 2 2-16,0 1 9 0,0 2-11 0,0 4 4 15,0 1 2-15,12 6-1 0,-2 5 9 0,-1 2 16 16,4 3 29-16,-4 4 19 0,4 3 27 0,-2 3 1 16,-1 5-21-16,0 0-19 0,-2 0-32 0,2 0-20 15,-2 13-7-15,0 0 0 0,-4 1-3 0,1 3-2 16,-2-1-5-16,-3 3 5 0,0-1 0 15,0-1-5-15,0 1 10 0,0 0-15 0,-14-4 3 16,2 3-20-16,12-4-20 0,-13-3-33 0,2-2-27 16,11-1 9-16,-10-1 2 0,10-4 37 0,-8 2 26 15,8-3 24-15,0 0 2 0,0 1 4 0,0-1-22 16,0 1-5-16,0-2 6 0,16 0 6 0,2 0 27 16,-4 0-7-16,3 0 7 0,-1 0-6 0,1 0-6 15,1 0 3-15,-2 0 3 0,-1 0 13 0,0 12-7 16,-1-12 10-16,-3 13 9 0,0-1 7 0,0 0 10 15,-1 1-7-15,-6 0-19 0,3 1-12 0,-4 3-3 16,-1-3 8-16,-2 4 5 0,0-1-12 0,0-2-3 16,0 2 3-16,-16-4-12 0,2 1 9 15,1 0 1-15,-3-3-6 0,-1 1-2 0,-2-1-7 16,-1-5-37-16,-2 0-68 0,0-2-44 0,2-1-52 16,-2-2-32-16,3-1-1 0,3 0 2 0,3 0-17 15,5 0-16-15,0 0-35 0,8 0-78 0,0 0 59 16</inkml:trace>
  <inkml:trace contextRef="#ctx0" brushRef="#br0" timeOffset="18195.22">32678 4863 912 0,'0'-4'24'0,"-16"-4"44"16,0 4 21-16,3 1 20 0,-1 3 0 0,3 0-17 15,-3 0-23-15,3 0-18 0,3 10-23 0,-1 2-22 16,1 0-2-16,-2 0-10 0,2 1-34 0,-1 1-33 16,1 1-11-16,0-1-19 0,-1-1 3 0,2 0 24 15,1-3-3-15,-1 2 39 0,6-3 16 0,-3-3 11 16,4-2 15-16,0-1-11 0,0-2 14 0,15-1-18 16,-1 0 19-16,-4 0-1 0,1-10 4 15,1-2 17-15,-1-1-13 0,1 1 4 0,-2-4-9 0,2 0-8 16,-3-2 0-16,2 1-2 0,-3-2 26 15,0-1 41-15,1 4 15 0,-1 2 8 0,-1 2 13 16,1 3-18-16,-2 2-2 0,-2 7-12 0,1 0-29 16,2 0-15-16,-2 0-13 0,-2 16 2 0,3-2-2 15,-3 3 0-15,2-3-10 0,-4 3 2 0,1-4-6 16,0 1 4-16,-1-1 6 0,-1-1-10 0,0-1 2 16,0-2-14-16,0-1-15 0,0-2-1 0,0-1-24 15,0-2-12-15,0-3 3 0,0 0 6 0,0 0 18 16,0 0 11-16,0 0 7 0,0-11-8 0,-8 3 2 15,8-3 9-15,0 1 14 0,0 0 2 16,0-3 8-16,0 1-8 0,0-1 6 0,0 1 4 16,0 0 4-16,11 0-3 0,1 2-1 0,-2-2 19 15,2 3 30-15,0 1 27 0,-2 2 0 0,-1 1-19 16,-1 3-7-16,5 2-3 0,-5 0 12 0,-2 0 17 16,-1 14-20-16,1 2-7 0,-1 0-13 0,-4-1-25 15,1 3-11-15,-1 2-6 0,-1-2-10 0,0-2 16 16,0 0-2-16,0-2-10 0,0-1-36 0,0-5-51 15,0 3-42-15,0-5-56 0,0 0-45 0,0-1-50 16,0-2-36-16,-9-3 3 0</inkml:trace>
  <inkml:trace contextRef="#ctx0" brushRef="#br0" timeOffset="18612.2">33062 4778 1745 0,'3'-4'24'0,"-3"3"5"0,1-2 2 0,1 0 26 15,-2 2 4-15,0-4 21 0,0 5 27 0,0 0 9 16,0 0-10-16,-19 0-10 0,6 0-23 0,0 0-42 15,-2 0-22-15,1 0-9 0,0 0-11 0,-4 12 11 16,2-3 7-16,1-9-11 0,-1 10-7 0,0-1-61 16,3-1-58-16,1-2-64 0,2 1-56 0,2-1-27 15,2-2-41-15,0 0-15 0,3 0-55 0</inkml:trace>
  <inkml:trace contextRef="#ctx0" brushRef="#br0" timeOffset="18823.3">32910 4805 1543 0,'5'0'58'0,"-2"0"42"0,2 0 30 0,-2 17 22 16,2-3-43-16,-2 1-18 0,3 0 3 0,-1 0 8 16,-2 4-12-16,2 0-18 0,-4 0-28 0,3 2-19 15,-1-2 2-15,-2 1-4 0,4 1-5 0,0 0-16 16,-1 0 0-16,0 0-4 0,-1-1 4 0,0 0 0 16,-1-2-16-16,-2 1 12 0,0-1-4 0,0-2 3 15,0 1 6-15,0-1-10 0,-12-4-5 0,12 3 3 16,-15-3-9-16,4 1-41 0,-2-5-46 0,4 1-47 15,-1-3-48-15,0-3-19 0,1 2-13 16,0-5-43-16,-1 1-26 0,-2-1-67 0,0 0 49 16</inkml:trace>
  <inkml:trace contextRef="#ctx0" brushRef="#br0" timeOffset="19035.64">32866 4713 2068 0,'0'0'14'0,"0"0"1"0,0 0 0 0,0 0-5 16,0 0-10-16,0 0-2 0,0 0 5 0,0-9-1 16,0 9-4-16,0 0 0 0,0 0-5 0,0 0-20 15,0-7-55-15,0 7-55 0,0 0-83 0,0 0-68 16,0 0-45-16,0 0-56 0</inkml:trace>
  <inkml:trace contextRef="#ctx0" brushRef="#br0" timeOffset="19423.75">33161 4784 1778 0,'0'4'8'0,"0"-4"0"16,0 0 8-16,0 3 21 0,0 1 11 0,0-4 27 16,-14 2-4-16,5-1-15 0,-1 1-11 0,-1 1-35 15,-1 3 1-15,-2-1-17 0,2 3-5 0,-1-2 11 16,0 2-6-16,1 4-19 0,0-1-28 0,2 0-43 16,1 0-12-16,2 1 11 0,0 1 25 0,5-2 34 15,-1 0 6-15,3-1 22 0,0-3 8 16,0-1-2-16,0-2 0 0,0 0 4 0,12-4-8 0,-2 0 14 15,0 0 20-15,2 0 0 0,-2 0 27 0,2-11 12 16,1 11-9-16,0-13 1 0,1 2-3 16,-3 3 11-16,2-1 24 0,-1 2 34 0,-4-2 7 0,0 3-15 15,-2 0 2-15,0 2-30 0,-2 0-6 16,-1 2-18-16,-2-1-29 0,3 3-25 0,-4 0-16 16,3 0 10-16,-3 0-3 0,2 0 7 0,-1 0-37 15,1 10-51-15,-2-10-51 0,1 0-54 0,2 9-61 16,0-9-48-16,-1 8-51 0,-1-8-65 0,1 7-24 15</inkml:trace>
  <inkml:trace contextRef="#ctx0" brushRef="#br0" timeOffset="19675.52">33251 4893 2161 0,'4'17'15'0,"1"1"4"0,-1 0-10 15,0-1 8-15,-3 1 22 0,1-4 28 16,-1 0 29-16,-1-4-6 0,0-2-24 0,0-1-20 15,0-3-5-15,-12-4 2 0,12 0-12 0,-18 0-10 16,7-11-23-16,1 0-12 0,0-1-36 0,2-2-6 16,8-1-13-16,-8-1-15 0,3-1 25 0,5 3 0 15,0-3 26-15,0-1 22 0,0 2 4 0,0 0 9 16,16 2-2-16,-2-1 5 0,0 5 8 0,2-2 15 16,-2 4 18-16,2 4 3 0,-3 1-5 0,2 0-18 15,-2 3-11-15,2 0-8 0,-3 0-12 16,1 0-5-16,-1 0-56 0,-2 0-57 0,0 11-85 15,-1-1-101-15,-3-1-99 0,-1-9-109 0</inkml:trace>
  <inkml:trace contextRef="#ctx0" brushRef="#br0" timeOffset="21387.87">32510 5660 1656 0,'0'0'48'0,"0"0"41"0,0 0 39 0,0 0 20 15,0 0-10-15,0 0-5 0,0 0-28 16,0 0 25-16,0 0 2 0,0 0-6 0,0 0 9 15,0 0-17-15,0 0-14 0,0 0 15 0,0 0-4 16,0 0-3-16,0 0 6 0,0 0-36 0,0 0-10 16,0 13-29-16,0-2-35 0,0 2-3 0,0 3-5 15,0 0 2-15,0 2 1 0,0-2-8 0,0 0 2 16,0 2 3-16,0-4 0 0,0 1 5 0,0-3-12 16,0-2 7-16,0-2-5 0,0-1 2 0,0-3 0 15,0-3-17-15,0-1 17 0,0 0-7 0,0 0 8 16,0 0 9-16,0 0-29 0,0-9-21 0,0 0-14 15,0-2-2-15,0 0 7 0,0-2 8 0,0 1 2 16,0-3-11-16,0-1-1 0,0-1-3 16,0 1 1-16,0-1 9 0,0 0 23 0,0 1 17 15,0 0 12-15,0 0 9 0,0 2-14 0,10 2 5 16,-10 3 4-16,8 3-14 0,0 0 8 0,1 5-3 16,-1-1-10-16,0 2 32 0,1 0 6 0,1 0 6 15,-1 0 4-15,-1 13-9 0,3 1-17 0,-5-3-4 16,1 1-1-16,-1 3-10 0,0-3 3 0,-3 2 2 15,1-1-9-15,-3-1 5 0,1-1 2 0,0 0 0 16,-2-2 5-16,0 0-8 0,0-3-6 0,0-2 2 16,0 1-1-16,0-3-6 0,0-1-3 15,0-1-12-15,-10 0-11 0,10 0-17 0,0 0 2 0,-9 0 4 16,9-12-1-16,0 2 31 0,0-2 5 0,0 1-3 16,0 1-6-16,0-2-1 0,0 0 12 15,14-1 7-15,-1 0 17 0,0-2-10 0,-1 5-5 16,-3-2 9-16,2 1 22 0,-1 3 13 0,-2 1 6 15,-1 3-10-15,0-1-3 0,-2 5 1 0,-1 0-5 16,1 0 8-16,-2 0-17 0,5 15-12 0,-3-3 0 16,0 4-14-16,-2-2 12 0,2 3 0 0,-2 0-8 15,-1-3 13-15,-1 0-15 0,-1 1-5 0,0-2-23 16,0-4-49-16,0 1-72 0,0 0-53 0,0 1-49 16,0-5-47-16,0 0-24 0,0-3-26 0,0 1-48 15,0-4-29-15</inkml:trace>
  <inkml:trace contextRef="#ctx0" brushRef="#br0" timeOffset="21733.82">32908 5705 1934 0,'4'0'25'16,"-3"0"6"-16,1 0 1 0,-2 0 1 0,0 0-12 16,0 0 18-16,0 0 1 0,0 0 26 0,0 0 12 15,-16 0-15-15,5 0 0 0,3 0-17 0,-4 0-35 16,0 0-1-16,0 11-3 0,1-1-7 0,3 2 5 15,-5-1-7-15,4 4-3 0,1 0-8 0,0-1-2 16,-1 2-5-16,5-1 0 0,-1-1 2 16,4-2-1-16,1-2-10 0,0-2-14 0,0-1-6 15,0-4 1-15,0-3-12 0,13 0 5 0,-3 0-8 16,0 0-2-16,0-11 17 0,0-2 19 0,-2 3 12 16,4-2 17-16,0 0 2 0,1 1-8 0,-2-1 2 15,2 0 8-15,-2 2 17 0,1 1 27 0,-4 0 6 16,0 3-6-16,-1 2-14 0,-1 1-19 0,-2 3-7 15,0 0-21-15,-1 0 3 0,-2 0-11 0,4 0 0 16,-2 0-2-16,2 13-19 0,0-4-24 0,-1-9-37 16,0 9-37-16,0 0-28 0,0-1-35 0,-4 3-37 15,1-4-23-15,1-7-42 0</inkml:trace>
  <inkml:trace contextRef="#ctx0" brushRef="#br0" timeOffset="22068.77">33083 5622 1276 0,'0'0'11'15,"0"0"17"-15,0 0 3 0,0 0 10 0,-13 0-12 16,13 0-17-16,-11 0 0 0,11 8-12 0,-11-8 4 16,3 11 2-16,1-4-12 0,0 1 12 0,2-3-14 15,-2 3-19-15,4-3-7 0,-2 1-16 0,4 0-9 16,1 2 3-16,0-2 8 0,0 3 0 0,0-4 20 15,0 3 22-15,0-2 10 0,0-2 11 16,13-1-7-16,-2 1 3 0,1-1-11 0,0-1 31 16,0 1 11-16,-2-3-4 0,-1 0 7 0,2 0-16 15,-3 0 14-15,0 0 18 0,0 0 25 0,0 0 2 16,-2 0 7-16,-1 0-4 0,-4 0-15 0,3 13-18 16,-4-1-29-16,0 0-14 0,0 1-7 0,0-1-6 15,0 1 0-15,0-3-2 0,-12-1-4 16,12 0 4-16,-14-3-17 0,5 1-40 0,1-3-33 0,8-1-60 15,-13-3-10-15,5 3-18 0,8 2-3 0,-4-4 12 16,4-1-38-16,0 0-9 0,0 0-3 0</inkml:trace>
  <inkml:trace contextRef="#ctx0" brushRef="#br0" timeOffset="22225.51">33228 5792 2051 0,'0'11'-11'0,"0"-3"11"0,0 3-4 0,0-4 8 16,0 3 1-16,0-4-7 0,0 2 2 0,0 0-32 16,0-1-3-16,0-2-48 0,0 0-53 0,0-4-47 15,0 4-69-15,0-5-78 0,0 0-42 0</inkml:trace>
  <inkml:trace contextRef="#ctx0" brushRef="#br0" timeOffset="22371.62">33208 5642 1819 0,'0'0'12'0,"0"0"-6"0,0 0-6 0,0 0-9 15,0 0-13-15,0 0 6 0,0 0-25 0,0 0-18 16,0 0-68-16,0 0-69 0,0 0-49 0,0 0-84 16,0 0 11-16</inkml:trace>
  <inkml:trace contextRef="#ctx0" brushRef="#br0" timeOffset="22675.4">33293 5781 1054 0,'0'12'42'0,"0"-1"15"0,0-2 20 16,0-3 41-16,0-1-15 0,0 1 8 0,0-1 14 15,0-1-15-15,0-2 3 0,0 2-3 0,0-1-21 16,0 2-7-16,0 1-9 0,-12 1 8 0,12-3 10 15,-7 1-16-15,7-2-20 0,0-3-29 0,0 0-19 16,0 0-7-16,0 0-7 0,0 0-2 0,0-14-2 16,0 2 4-16,0 2 5 0,0 2 2 15,12-3-7-15,-2 2 5 0,0-2 4 0,0 1-4 16,2 2 15-16,0 2 19 0,-2 0 42 0,-1 3 21 16,2 0-2-16,-3 3-20 0,0 0-43 0,-1 0-18 15,2 0-7-15,-5 12-5 0,1 1-2 0,-3-2 2 16,1 3-26-16,-1-1-78 0,-1 3-92 0,-1-3-131 15,0 0-100-15,0-3-119 0,0 3-3 0</inkml:trace>
  <inkml:trace contextRef="#ctx0" brushRef="#br0" timeOffset="24148.71">28016 4776 1729 0,'0'-3'45'0,"0"3"57"0,0-1 34 0,0-4 50 0,0 5-19 16,0-2 18-16,0-2 8 0,0 2-32 0,0-3 0 15,0-1-46-15,0-1-27 0,0 0-10 0,0-2-15 16,0 0-12-16,0 2-5 0,0 1-2 0,0 2 0 16,0 4 3-16,-9 0 33 0,1 0 10 15,0 0 39-15,2 14 4 0,-2 0-37 0,0 0 3 16,3 2-47-16,5 5-23 0,-3 2-7 0,3 4-25 15,0 4 8-15,0 3-7 0,0 3 7 0,12 0-5 16,-12 0-16-16,12-2 19 0,-12-1-14 0,9-4 11 16,-9-1-8-16,0-2 0 0,0-6 8 0,0 0-5 15,0-3 13-15,0-2-21 0,0-1-8 0,0-4-11 16,0 0-59-16,-9-4-27 0,9-1-72 0,0-3-64 16,0 1-42-16,0-2-60 0,0-1-27 0,0-1-49 15,0 0-24-15,0 2-29 0,14-2-7 16</inkml:trace>
  <inkml:trace contextRef="#ctx0" brushRef="#br0" timeOffset="24681.47">27930 4863 2421 0,'0'-10'-9'0,"0"1"-4"16,11 0 26-16,-11 2 28 0,14-3 23 0,-1 3 31 16,-1-1 11-16,-1 1 3 0,2-1 1 0,3 4-15 15,-5-4-4-15,4-1-13 0,0 1-14 0,2-1-12 16,1-1-40-16,2 0-9 0,-1 1-5 0,-1-1 9 16,2 3 36-16,-1 1 8 0,-1 3 17 15,-1 0-22-15,-1 3-17 0,-2 0-24 0,0 0-2 16,1 0 16-16,-3 17-16 0,-2-5-1 0,-2-1-4 15,1-2-10-15,-4 3 7 0,-2-2 7 0,-3 3-7 16,0-1 12-16,0 1-4 0,0 1-1 0,-11 2 1 16,-3-2-8-16,1 0 5 0,-1 0 2 0,1-1 1 15,-1-1-1-15,0 1-4 0,1-1 7 0,-4-1-8 16,-1 0 3-16,1-2 5 0,0 1-15 0,-4-2 18 16,0-1-6-16,-1 0 1 0,5-1-3 0,-2-1-8 15,4-3 8-15,1 2 3 0,5-3 7 0,2 0-5 16,1 3 2-16,3-4-4 0,3 0-6 0,0 0 13 15,0 0-10-15,0 0 0 0,16 1 5 0,-5 0 5 16,4 1 2-16,-2-2 10 0,5 3 1 16,-1 1 2-16,2 1 10 0,0-1-3 0,0 1 9 15,-2 1-14-15,-2 2-4 0,0 1-5 0,0 3 4 16,0-1 4-16,-3 3 12 0,2 1 22 0,0 2-6 16,0 1-10-16,5 1-10 0,-3-1-34 15,1 2-3-15,1-2 0 0,-4-1-17 0,2 0-40 16,-3-3-54-16,-2-3-79 0,3-4-108 0,-5 0-82 15,-2-4-121-15,0 0-102 0,-7-2-82 0,0 1 89 16</inkml:trace>
  <inkml:trace contextRef="#ctx0" brushRef="#br0" timeOffset="26014.71">27955 2477 1284 0,'0'-6'17'0,"0"-1"38"0,9 0 28 0,-9 1 30 16,0 0 32-16,9 0 5 0,-9-1 1 0,0 2 18 15,0 2-23-15,0 0-25 0,0 2-22 0,0 0-22 16,0 1 2-16,0-2 9 0,0 1 29 0,0 1-28 16,0 0 0-16,0 0-10 0,0 0-27 0,0 0 10 15,0 0 3-15,0 0 2 0,0 0 8 0,0 0-2 16,0 0 1-16,0 0-10 0,0 0-4 0,0 0 12 16,0 0-29-16,0 0 10 0,12 10 19 15,-12 2-8-15,8-1 3 0,-8 3-17 0,6 3-27 16,-6 1-7-16,0 4-6 0,7 2-5 0,-7 2-8 15,0 2 1-15,0 1 7 0,0 1-5 0,0 1 15 16,0 0-15-16,0-1-2 0,-13 1 2 0,2-1-11 16,11-2 19-16,-13 0-13 0,5-2 13 0,8-2-5 15,-9-1-14-15,3-3 19 0,6-3-8 0,0 1 5 16,-5-4 6-16,5-2-11 0,0-1-5 0,0-2 7 16,0-3 22-16,0 0 21 0,0 0 32 0,0-4 3 15,0 1-2-15,0-3-3 0,0 0 13 0,0 0 11 16,0 0-5-16,0 0 3 0,11 0-32 0,-11 0-20 15,9 0-8-15,-1 0-11 0,5-8 8 16,-2 8-2-16,3-6-1 0,7 6-22 0,1-5-20 16,3 0 11-16,2 1-6 0,6 1 12 0,-1-2 5 15,-1 3-20-15,2 0-5 0,-1-1 0 0,0 3-12 16,-1 0-31-16,3 0-107 0,-6 0-168 0,0 0-162 16,2 0-214-16,1 0-214 0,-9 0-50 15</inkml:trace>
  <inkml:trace contextRef="#ctx0" brushRef="#br0" timeOffset="60485.42">5348 9274 867 0,'10'0'2'16,"-10"0"-4"-16,8 0-2 0,-8 0 15 0,0 0 14 15,0 0 12-15,5 0 6 0,-5 0-2 0,0 0-3 16,0 0 9-16,0 0 14 0,0 0-3 0,0 0 10 15,0 0 20-15,0 0 4 0,0-9 28 0,0 9 17 16,0 0 1-16,0 0 3 0,0 0-4 0,0 0-22 16,0 0-35-16,0 0-17 0,0 0-28 0,0 7-11 15,0-7 7-15,0 0-1 0,9 0-1 0,-9 0 0 16,0 0 14-16,0 0 11 0,6 0 13 0,-6 0 22 16,0 0 0-16,0 0-1 0,0 0 6 0,0-9-7 15,0 2-11-15,0 1 7 0,0 6 4 16,0-6-16-16,0 6-3 0,0 0-4 0,0 0 3 15,0 0 8-15,0 0-10 0,0 0-24 0,0 0-29 16,0 0-9-16,0 10 2 0,0-10-5 0,0 6 5 16,0-6-13-16,0 0 8 0,0 8 13 0,0-8 18 15,0 6 35-15,0-1 1 0,0 1 3 0,0 2-7 16,0 0-16-16,0 3 16 0,0 2 11 0,0 5-18 16,0 1-5-16,0 5-27 0,0 0-19 0,0 3 3 15,0 1-8-15,0 4 0 0,0-1-5 0,0-1 2 16,0 1 6-16,0-2-11 0,8 0 5 15,-8 0 0-15,0-2 1 0,0-4 2 0,0 0 0 16,0-5-19-16,0-3-18 0,0-1-30 0,0-4-33 16,0-3-40-16,0-1-69 0,0-3-41 0,0-3-78 15,0 0-50-15,0 0-32 0,0 0-70 0,0-10-8 16,0-2-52-16,13 2 63 0</inkml:trace>
  <inkml:trace contextRef="#ctx0" brushRef="#br0" timeOffset="60720.38">5331 9557 2127 0,'0'-3'23'16,"0"-1"18"-16,0 3 2 0,0 1 2 0,10 0-8 16,2 0-11-16,-2 0 6 0,-1 0 1 0,2 0-24 15,2 0-16-15,1 0-25 0,-4 0-18 0,-1 0-2 16,2 0 2-16,-3 0 16 0,3 0 13 0,-2 0 10 15,1 0 11-15,-4-9 6 0,2 9-6 0,0 0 0 16,-2-8-2-16,1 8-15 0,-2 0-8 0,1 0-28 16,3-6-65-16,-2 6-38 0,1 0-49 0,-2 0-58 15,2 0-39-15,-2 0-72 0</inkml:trace>
  <inkml:trace contextRef="#ctx0" brushRef="#br0" timeOffset="61036.62">5521 9359 2009 0,'0'0'21'0,"0"9"-6"0,0-9-1 0,0 0 5 15,0 8-4-15,-8-8 26 0,8 0 25 0,0 0 18 16,-8 0-6-16,8 0-11 0,-11 12-12 15,5-1 0-15,1-11 34 0,0 11 45 0,5-3 19 16,-3-8-5-16,-1 12-22 0,4-1-40 0,0-1-36 16,0 4-4-16,0 1-18 0,0 2-13 0,0 4 11 15,0 1-9-15,0 3-17 0,10-2 5 0,-10 1-7 16,11-1-3-16,-1 1 5 0,-2-5 0 0,-2 2-12 16,-1-5-22-16,1-1-35 0,0-2-55 0,-1-2-84 15,-2 0-58-15,2-2-46 0,-2-4-66 0,-1-1-30 16,-2 0-84-16,0-1 12 0</inkml:trace>
  <inkml:trace contextRef="#ctx0" brushRef="#br0" timeOffset="61956.92">5646 9454 1001 0,'0'11'34'0,"0"-11"25"0,0 0 18 0,0 0 21 16,0 0 5-16,0 0-5 0,0 0 14 0,0 0 15 16,0 0-27-16,0-9-2 0,0 9-21 0,0 0-33 15,0 0 0-15,0 0-21 0,0 0-4 0,0 0-10 16,0 0-20-16,0 0-2 0,0 0-10 0,0 0-4 16,0-12-11-16,0 2 7 0,12 0 2 0,-12-1 10 15,13 1 19-15,-1-3 0 0,-4 2 4 0,-8 1 0 16,8 0 7-16,-8 1 24 0,7 3 24 0,-7 2 30 15,0 4 31-15,0 0-7 0,0 0-13 0,0 0-5 16,0 0-8-16,0 0 3 0,0 9 7 0,0-9-22 16,0 8-26-16,0-8-19 0,0 9-18 15,0-1-3-15,0-1-7 0,0 0 0 0,0 4 3 16,0-3 4-16,0 3-2 0,0 0-5 0,0-1-2 16,0 2 5-16,0 0 30 0,0 3 12 0,0 0 15 15,0 2-1-15,12 2-26 0,-4 3-1 0,-1 1-12 16,-2 2-8-16,-1 0-6 0,-1-3-13 0,0 0-4 15,-3-2-23-15,0-4-34 0,0-1-35 0,0 0-91 16,0-3-72-16,0-2-66 0,-12-1-84 0,12 0-44 16,0-5-91-16</inkml:trace>
  <inkml:trace contextRef="#ctx0" brushRef="#br0" timeOffset="62159.96">5845 9763 2552 0,'0'11'4'0,"0"-6"7"0,0-5 1 16,-13 6 19-16,13-1 30 0,0-5 58 0,0 0 9 15,0 3-4-15,-14 0-34 0,14-2-69 16,-19 3-7-16,3 2-16 0,-1-1-3 0,-1 1 3 16,-1 1-24-16,1 1-32 0,0 1-59 0,1 0-52 15,4-1-58-15,3 2-62 0,1-3-42 0,1 1-48 16,3 0-49-16,2-3-17 0</inkml:trace>
  <inkml:trace contextRef="#ctx0" brushRef="#br0" timeOffset="62945.71">6330 9293 1639 0,'0'0'2'0,"0"11"8"0,0 0 8 15,0-2 21-15,0 2 31 0,0-2 14 0,0 3 12 16,10 4 4-16,-10 2-30 0,0 2-22 0,0 0-7 16,0 1-11-16,0-1 11 0,0 2 17 0,0-4 1 15,6 0-13-15,-6 2-20 0,5-3-17 0,-5 1-9 16,5-2-9-16,-2 2 3 0,1-1-42 15,-4-1-41-15,3 1-50 0,-1-7-64 0,-2 0-41 16,0-2-43-16,0 0-38 0,0-4-45 0,0-2 41 16</inkml:trace>
  <inkml:trace contextRef="#ctx0" brushRef="#br0" timeOffset="63115.24">6368 9597 2204 0,'0'-4'80'0,"0"-1"18"0,0-2 5 15,0 2 0-15,0 1-81 0,15 0-17 0,-3-2-3 16,-1 1 0-16,-1 1 2 0,0 0-13 0,0 1-11 16,0 0-31-16,-1 0-47 0,-1 0-19 0,-2 3-46 15,-1 0-28-15,0 0-9 0,-2 0-25 0,-3 0-19 16,0 0-47-16,0 0-69 0</inkml:trace>
  <inkml:trace contextRef="#ctx0" brushRef="#br0" timeOffset="63358.93">6446 9311 2678 0,'-2'13'4'0,"2"-4"-6"0,0 2 15 16,0 0 60-16,0-2 23 0,0-1 47 15,0-8 16-15,0 7-55 0,11 2-28 0,-11 2-42 16,0-2-27-16,0 2-5 0,8 4 15 0,-8 2 10 15,8 3 7-15,-8 3 5 0,6 1-20 0,-1-2-9 16,1 3-25-16,1-2-4 0,-3 1-8 0,3-1-26 16,2-2-40-16,-3-2-45 0,1-1-75 0,1-1-46 15,1-3-30-15,-3-2-38 0,-1-2 3 0,-2-3-14 16,-3 3-30-16,0-5-36 0</inkml:trace>
  <inkml:trace contextRef="#ctx0" brushRef="#br0" timeOffset="63736.21">6599 9459 1926 0,'12'-8'0'0,"0"-2"-2"0,-1-1 8 0,5 2 34 0,-2 0 21 15,2-2 23-15,-5 5 29 0,3 3-7 16,-3 3-15-16,-1 0-19 0,-1 0-41 0,-3 0-23 15,-1 11 6-15,2-11-5 0,-3 13 24 0,4-3 19 16,-3 0 6-16,-2 1 5 0,3-1-20 0,-1 2-23 16,-2-1-17-16,3 0 8 0,-1-1-8 0,0 1-3 15,-2 1 0-15,0-2-12 0,-1 0 14 0,0 1 3 16,-1 0-9-16,-1-1-1 0,0 0-2 0,0 0 12 16,0-2 6-16,0 1 17 0,0-1 22 0,0 0 11 15,-9-2 34-15,9 0 1 0,0-1-18 0,0-2-16 16,0-1-38-16,0 1-17 0,0-1-4 15,0-1-8-15,0 1 8 0,0-2-11 0,0 0-23 16,11 0-31-16,3 0-41 0,-1 0-75 0,2 0-3 16,1 0-32-16,1-10-17 0,-2 10-4 0,2-11-72 15,-6 11-51-15,3-8-120 0,-4 8 61 0</inkml:trace>
  <inkml:trace contextRef="#ctx0" brushRef="#br0" timeOffset="64141.45">7334 9238 1910 0,'-5'15'10'0,"2"-5"4"0,2-1 1 0,-1 3 22 15,2-2 22-15,0-1 13 0,0 5 42 0,0 2 0 16,0 2-29-16,0 3-11 0,0 0-42 0,0 2-23 16,0-2-5-16,0 0-4 0,0-1 5 15,0-1-1-15,0 2 8 0,0-3-6 0,0 1 1 16,0-2-2-16,0 2-8 0,0-2-25 0,0 3-75 16,11-4-45-16,-3 0-69 0,0-2-61 0,-8-2-20 15,0-2-60-15,0-2-70 0</inkml:trace>
  <inkml:trace contextRef="#ctx0" brushRef="#br0" timeOffset="64318.98">7323 9478 2465 0,'0'0'4'0,"0"13"11"0,0-13-2 0,13 10-4 0,1-10-5 15,-1 0-12-15,-2 0 1 0,-2 0 14 16,2 0-14-16,-4 0-33 0,2 0-44 0,-1 0-60 15,-2 0-48-15,-1-8-25 0,0 8-28 0,-5 0-33 16,3-8-38-16,5 1-50 0</inkml:trace>
  <inkml:trace contextRef="#ctx0" brushRef="#br0" timeOffset="64556.42">7431 9299 2035 0,'-5'0'40'0,"5"0"22"16,0 9 12-16,0 2 18 0,0-11-3 0,0 14-6 16,0-3 67-16,0 1 22 0,0 0-2 0,0-2 10 15,14 5-64-15,-14 2-25 0,11 3-34 0,-3 1-8 16,-8 2-8-16,8 2-9 0,-8 2-3 16,0 0-14-16,6 0-15 0,-6-3-5 0,0 2 7 15,0-5-2-15,0 2 3 0,0-3-28 0,0-1-57 16,0-3-54-16,0-2-114 0,0-4-71 0,0-2-58 15,0-2-69-15,0-3-21 0,0-3-55 0,0 0 87 16</inkml:trace>
  <inkml:trace contextRef="#ctx0" brushRef="#br0" timeOffset="64932.62">7523 9424 1737 0,'0'-14'6'0,"0"3"-4"0,0 2 4 16,15-3 0-16,-2 3 29 0,1-3 22 0,0 4 35 16,0 8 14-16,-4 0-23 0,-2 0-18 0,0 0-35 15,0 0-8-15,-4 0-14 0,1 13-6 0,0 1-6 16,-2-2-5-16,-1 1 7 0,1 2 2 16,-3 1 5-16,0 1-1 0,0-4-10 0,0 1 3 15,0-2 6-15,0-3-23 0,-10 0 1 0,10-2-24 16,-9-2-22-16,9-1 6 0,-11-2 8 0,11 0 12 15,-5 0-1-15,5-2-3 0,0 0-15 0,0 0 9 16,0 0 16-16,0 0 19 0,0 0 6 0,11 0 6 16,0 0 2-16,-1 0 2 0,2 0 22 0,-1 0 21 15,2 0 17-15,1 0 31 0,-4 0 4 0,2 0 10 16,-2 0 15-16,-2 0-5 0,-2 0 1 0,2 14-1 16,-5 0 14-16,0-1-13 0,-1 3-15 0,1-1-41 15,-3 2-41-15,0-1-9 0,0 1-5 0,0 1 2 16,-13-3-7-16,1 2-48 0,-1-1-82 15,1-3-91-15,0-1-110 0,1-3-93 0,-6 2-100 16,4-3-27-16</inkml:trace>
  <inkml:trace contextRef="#ctx0" brushRef="#br0" timeOffset="66057.73">8106 9271 1488 0,'6'9'25'0,"-4"-9"11"0,2 11 6 0,-4-1 14 16,3-3 5-16,-3 0 13 0,0-2 8 0,0 3 7 15,0 1-16-15,0 3-12 0,0 1-6 0,0 3-2 16,0 0 8-16,-12 0 12 0,12 3 17 16,-11-1-25-16,11-3-17 0,-7-1-26 0,7 0-20 15,0-3 5-15,0 0 0 0,0 1-5 0,0-5-9 16,0 0-6-16,0 1-46 0,0 1-43 0,0-1-51 15,0 0-76-15,10-3-42 0,-10 3-48 0,8-1-60 16,1-1-20-16</inkml:trace>
  <inkml:trace contextRef="#ctx0" brushRef="#br0" timeOffset="66296.83">8121 9478 1926 0,'9'0'33'0,"-9"0"26"16,6 0 21-16,-6 0 28 0,6 0-6 15,-6 0-11-15,6 0-24 0,-1 0-27 0,-2 0-29 16,1 0-22-16,0 0-11 0,0 0-18 0,2 0-12 16,0 0-5-16,0 0 16 0,2 0 2 0,-1 0 7 15,2 0-11-15,-3 0-35 0,2-10-31 0,-1 10-33 16,-1-7-61-16,2 7-45 0,-3 0-79 15,1 0-73-15</inkml:trace>
  <inkml:trace contextRef="#ctx0" brushRef="#br0" timeOffset="66597.88">8313 9250 1993 0,'0'0'25'0,"8"0"2"0,-8 0-8 16,3 10 2-16,-3-10-11 0,0 0 27 0,0 0 57 15,0 11 27-15,0-3 3 0,0-1 11 0,0 0-4 16,0-1-4-16,0-2 9 0,-13 2-20 0,13 2-16 16,-9-4-20-16,9 4-8 0,0-2-21 0,0 5-25 15,0 0-4-15,0 4-27 0,0-1 12 0,0 1-7 16,0 3-7-16,0 0 5 0,13-1-15 0,-2 3-29 15,1-3-35-15,-4 1-14 0,0-1-51 0,3 0-36 16,-1-2-19-16,-2-1-50 0,-4-1-24 16,4-4-15-16,-5 0-5 0,0-3-35 0,-1 0-33 15,-2-3 13-15</inkml:trace>
  <inkml:trace contextRef="#ctx0" brushRef="#br0" timeOffset="66896.56">8538 9250 2178 0,'1'0'26'0,"-1"0"32"15,0 0 38-15,0 0 29 0,0 12 37 0,-13-12 1 16,13 10 5-16,-15-10-16 0,4 8-46 0,11-8-34 15,-12 8-44-15,12 0-16 0,-9-1-16 0,9 2 4 16,-8 3 2-16,0-1 3 0,2 1-3 0,-2 0-7 16,3 0-4-16,0-1 6 0,-3 0-4 15,5 0-12-15,0-2-31 0,0-1-21 0,3 0-16 16,-1 0-16-16,1 1-23 0,0-2-3 0,0 3-11 16,0-3-25-16,0-2-8 0,0-2-54 0,12-3-55 15,-12 0-59-15,0 0-111 0,13 0 44 0</inkml:trace>
  <inkml:trace contextRef="#ctx0" brushRef="#br0" timeOffset="67148.98">8555 9299 2333 0,'-5'14'0'0,"2"2"15"0,-2 1 20 0,4 1 22 15,-1 1 25-15,2-1 32 0,0 2 17 16,0-3-8-16,0-2-27 0,0 1-46 0,0-2-38 0,11 0-19 16,-11 1 7-16,11-1-2 0,-11 3 4 15,8 0 5-15,-8-1-9 0,7 4-1 0,-7-1 3 16,7-2-5-16,-2 0-4 0,1-2-51 0,-1 0-63 16,-2-1-56-16,2-2-85 0,4-1-50 0,-1-3-82 15,-3 0-102-15,3-2 12 0</inkml:trace>
  <inkml:trace contextRef="#ctx0" brushRef="#br0" timeOffset="68114.47">8914 9320 1607 0,'0'0'22'0,"-5"0"21"0,5 0 10 0,0 0 10 16,0 0-4-16,0 0 1 0,0-11 35 0,0 11 34 15,0 0 30-15,0 0 8 0,0 16 17 0,0-1-17 16,-11-4-35-16,11 6-7 0,-11-6-34 0,11 3-13 15,0-1 3-15,0 0-26 0,0 3-23 0,0 0-11 16,0 2-18-16,0 1 4 0,0 0-17 0,0 0-12 16,0 0-33-16,9-1-44 0,-9-2-94 0,8-2-67 15,-8-3-64-15,8 0-40 0,0-1 4 0,-8-3-43 16,3-2-27-16,-3-1 37 0</inkml:trace>
  <inkml:trace contextRef="#ctx0" brushRef="#br0" timeOffset="68278.85">8882 9501 2859 0,'0'0'23'0,"0"0"-3"16,0 0 1-16,0 10-3 0,0-10-25 0,16 0 14 15,-2 0 12-15,-1 0 2 0,-2 0-5 0,1 0-14 16,-2 0-16-16,0 0-27 0,-2 0-57 0,-1 0-26 16,1 0-69-16,-3 0-45 0,1 0-7 0,2 0-49 15,-5 0 5-15,0 0-20 0,-1 0-56 0,4 0 38 16</inkml:trace>
  <inkml:trace contextRef="#ctx0" brushRef="#br0" timeOffset="68506.35">8968 9330 2624 0,'-2'13'2'0,"0"-2"0"0,2 1-2 16,0 0 4-16,0 0 55 0,0-6 37 0,0 2 18 15,0-2 8-15,14 2-45 0,-14-1-40 0,10 2-16 16,-10 0-12-16,10 2-14 0,-10 3 1 0,8 1 4 16,-8 2 0-16,7 1-5 0,-4 1-11 0,2-2-22 15,-5 1-43-15,3-2-69 0,-1 0-63 0,1-1-57 16,1-1-59-16,-1-1-49 0,1-2-37 16,-1 0-68-16</inkml:trace>
  <inkml:trace contextRef="#ctx0" brushRef="#br0" timeOffset="68964.89">9288 9303 1214 0,'0'0'23'0,"0"0"4"0,0 0 24 0,-12 0 43 16,12 0-13-16,-8 0 33 0,-2 0-1 0,1 0-29 15,1 0 16-15,-2 0-27 0,-2 0-13 0,-1 0-11 16,-1 12-31-16,1-1-9 0,-1 0-9 0,-2 1-2 15,2 0 4-15,0 1-6 0,3-3 0 0,0 1-5 16,3-1-5-16,3 0-1 0,2-1-23 0,3-2 2 16,0-1 9-16,0 0 15 0,20-2 18 0,-4 0 6 15,3-1 1-15,0 1-9 0,0 0 9 0,2 1 1 16,-2-2 12-16,1 2 12 0,-2 0 12 0,-3-2 25 16,-2 4 25-16,-2-3 4 0,-3 2-10 15,-1 0-22-15,-3 1-41 0,-2-1-6 0,-2 1-16 16,0 0-9-16,0 0 0 0,0 2-9 0,0-2 4 15,0 3 3-15,-11-2-4 0,11 2-10 0,-15-3-33 16,3 2-68-16,4-1-47 0,8 1-72 0,-8 0-51 16,-3 0-27-16,6-1-54 0,5-4-36 0</inkml:trace>
  <inkml:trace contextRef="#ctx0" brushRef="#br0" timeOffset="69546.78">9611 9265 1737 0,'-2'0'51'0,"1"0"19"0,-1 0 15 15,2 0 11-15,0 0-48 0,0 11 3 0,0 1 9 16,0 1 4-16,0 3 16 0,0 0 1 0,0 2-18 16,10 2 8-16,-10-1 25 0,0 1 22 0,6 0 5 15,-6-1 18-15,6-1-36 0,-6-2-40 0,0 2 2 16,5-1-36-16,-5 2-9 0,3-2-13 16,-3 1-9-16,2 1-4 0,1-1-1 0,-1 1 0 15,1-3-26-15,-1-1-47 0,-1-3-82 0,1-4-73 16,-1 1-86-16,1-3-71 0,-2-1-63 0,0-1-100 15,0-3 72-15</inkml:trace>
  <inkml:trace contextRef="#ctx0" brushRef="#br0" timeOffset="69712">9646 9522 2386 0,'0'0'32'0,"0"0"6"0,0 0 3 0,0 0-4 15,12 0-21-15,0 0 2 0,-1 0 11 16,1 0 7-16,1 0-9 0,-1 0-14 0,-2 0-15 0,1 0-7 15,-2 0-16-15,-1 0-17 0,0 0-55 16,-1 0-38-16,-1 0-34 0,-1 0-50 0,-4 0-25 16,2 0-42-16,-1 0-55 0,0 0-49 0,-1 0 65 15</inkml:trace>
  <inkml:trace contextRef="#ctx0" brushRef="#br0" timeOffset="69933.42">9733 9262 2136 0,'0'10'19'0,"0"2"9"0,0-2 2 0,0 0 28 15,0 1 18-15,0 2 11 0,0 2 62 0,11-2 17 16,-11 0-20-16,11 0-9 0,-11 1-53 0,6 0-47 16,1 2-13-16,-1 2-15 0,2 1-11 0,-4 1 11 15,3 3-6-15,-4 0 1 0,2 3-4 0,-2-1-33 16,-1-2-37-16,2-1-81 0,-4 0-60 0,3-1-71 15,-1-5-55-15,-1 0 3 0,1-1-40 0,0-4-20 16,-1 1 1-16</inkml:trace>
  <inkml:trace contextRef="#ctx0" brushRef="#br0" timeOffset="70429.73">10003 9269 1346 0,'0'0'53'0,"0"0"16"0,0 0 11 0,0 0 5 0,0 0-32 16,0 0 0-16,0 0 6 0,0 0 0 0,0 12-1 15,-8 0-8-15,-1 1-6 0,-1 2-6 0,1 1-17 16,-2 1-4-16,0 1 2 0,-1 0 8 16,0 2 1-16,2 0-7 0,2-1-10 0,-1 0 2 15,1 0 4-15,5-1 17 0,0-1 3 0,1-2-3 16,2 1-1-16,0-1-13 0,0-3-9 0,0 1-16 15,16-2 1-15,1 0-5 0,-2-1 0 0,2-2 12 16,-1 0-14-16,0-3 2 0,0-4-2 0,-1-1-9 16,-2 0 3-16,1 0-4 0,-1 0-3 0,1-12 7 15,-3 1 6-15,-3-1 9 0,0 0 15 0,-4 1 6 16,-2 2 7-16,-2 0-5 0,0-2-10 0,0 5-2 16,0 1-9-16,-19 5 6 0,5-5-1 15,-2 5-10-15,2 0 3 0,-2 0-34 0,3 0-30 16,0 0-67-16,1 0-86 0,1 10-78 0,-1 1-81 15,5-11-68-15</inkml:trace>
  <inkml:trace contextRef="#ctx0" brushRef="#br0" timeOffset="70957.88">10440 9281 1323 0,'-2'0'23'0,"0"0"28"0,-1 0 20 0,1 0 6 15,-1 0 1-15,3 0 16 0,0 0 28 0,0 0 38 16,-1 0 39-16,-4 0-23 0,2 15-18 0,0-2-39 16,-2 3-66-16,2 2 1 0,0-2-29 0,-1 1 12 15,3 0 27-15,1 0-18 0,0 3-5 0,0-1-13 16,0-1-30-16,0 0-1 0,0 2 1 0,11 1-5 15,0-3-16-15,-2 1-72 0,-2 0-47 0,1 0-86 16,0 0-78-16,-1-1-26 0,-7-2-62 0,5-2-68 16,-5-4 44-16</inkml:trace>
  <inkml:trace contextRef="#ctx0" brushRef="#br0" timeOffset="71146.6">10405 9476 2732 0,'0'0'0'0,"0"14"-7"16,11-14 4-16,1 10 1 0,-2-10 2 0,0 0 14 16,2 0-21-16,-2 0 0 0,-1 0-4 0,2 0-7 15,-3 0 4-15,0 0-19 0,0 0-5 0,0 0-7 16,-2 0-15-16,2 0-29 0,2 12-23 0,-1-12-46 16,-1 0-39-16,0 0-28 0,-2 0-42 15,2 0-34-15,-2 0-60 0,-1 0 34 0</inkml:trace>
  <inkml:trace contextRef="#ctx0" brushRef="#br0" timeOffset="71393.08">10542 9282 1901 0,'0'0'46'0,"0"0"21"15,0 0 4-15,0 12-1 0,0-12-21 0,0 10 33 16,0-10 14-16,0 14 36 0,0-2 10 0,0 1-41 15,0-2 1-15,0 3-10 0,0 0-36 16,0 3-3-16,0 0-20 0,0 1-17 0,0 1 0 16,0 2-4-16,0 1 4 0,0 0-18 0,10 0-3 15,-10 1-4-15,11 0-7 0,-1-1 2 0,-3 1-35 16,1-3-82-16,-2 3-61 0,1-7-82 0,1 0-51 16,-1-1-21-16,-2-4-61 0,0 0-76 0,0-5 77 15</inkml:trace>
  <inkml:trace contextRef="#ctx0" brushRef="#br0" timeOffset="71678.03">10645 9382 1146 0,'11'-4'23'0,"0"0"9"15,0-1 1-15,2 0 5 0,-1-3 9 0,-2 1 37 16,1-1 58-16,2 0 29 0,-4 5 3 0,1 3-27 16,-1 0-16-16,-1 0-2 0,-2 13-11 15,1-1 9-15,-4 2-6 0,3 1-9 0,-3 0-23 0,-1 1-23 16,1-1-43-16,-1 1-18 0,-2-3-1 16,0 3-13-16,0 0 11 0,0 0-9 0,0 3 3 15,0-2-26-15,0 0-63 0,0-1-46 0,0 4-75 16,0-3-62-16,-10 0-12 0,10 0-43 0,-9-2-21 15,9-3-27-15,0-2 23 0</inkml:trace>
  <inkml:trace contextRef="#ctx0" brushRef="#br0" timeOffset="71867.88">10813 9501 2429 0,'0'0'-7'15,"-8"12"-2"-15,8-12-1 0,-10 11-3 0,-1-11 8 16,3 0 8-16,-1 0 1 0,-4 0 2 0,0 0-10 16,-4 0-9-16,1 0-20 0,-3 0-23 0,2 0-42 15,0 0-45-15,1 0-28 0,2 0-44 0,2 0 11 16,0 0-30-16,7 0-46 0,5 0-48 0,0 0 38 16</inkml:trace>
  <inkml:trace contextRef="#ctx0" brushRef="#br0" timeOffset="72211.66">11099 9276 1184 0,'0'0'36'0,"0"0"66"16,0 11 42-16,0-11 46 0,0 14-3 0,0 3-43 15,0 0-35-15,0 2-18 0,0 3-7 0,0 1-10 16,0 2 8-16,0 0-32 0,0 0-17 0,0-5-11 15,0 0-13-15,0-1 2 0,0-1-13 0,0 0-5 16,0 0-21-16,0-2-55 0,0 0-44 0,0-3-75 16,0-1-48-16,0-1-45 0,0-2-60 0,0-2-75 15</inkml:trace>
  <inkml:trace contextRef="#ctx0" brushRef="#br0" timeOffset="72405.37">11113 9487 2377 0,'0'10'0'0,"0"-10"-7"0,0 13-6 0,0-13 4 15,0 8 5-15,13-8 4 0,-4 0 6 0,-9 0-6 16,11 0-2-16,-3 0 0 0,-1 0-13 0,-1 0-24 16,0 0-19-16,2 0-27 0,3 0-14 0,0 0-22 15,0-9-17-15,2 0-39 0,-4 9-54 0,1 0-38 16,-2-6-70-16,3 6 16 0</inkml:trace>
  <inkml:trace contextRef="#ctx0" brushRef="#br0" timeOffset="72643.45">11276 9265 2221 0,'-8'9'-13'0,"3"-1"7"15,5-1 6-15,0 3-5 0,-5-2 40 0,5 3 34 16,0 1 16-16,0 2 27 0,0 2 12 0,0 2-19 16,0 0 2-16,0 4-9 0,12-1-33 15,-12-1-30-15,0 2-10 0,0-2-23 0,0 1 1 16,8 0-5-16,-8 1-8 0,0-1-72 0,0-1-63 16,0 0-73-16,0 0-111 0,0-4-33 0,0 0-51 15,6-1-71-15,-6-2 50 0</inkml:trace>
  <inkml:trace contextRef="#ctx0" brushRef="#br0" timeOffset="73043.42">11434 9551 1918 0,'-11'0'-7'0,"11"0"9"0,0 0 2 15,-10 0 5-15,1 0-3 0,1 0-12 16,3 0 4-16,-3 0-3 0,-1 0 7 0,1 0 9 15,0 0-11-15,0 15-4 0,4-1 4 0,4 0 2 16,0 0-2-16,0 2 4 0,0-3-4 0,18 1-6 16,0-1 14-16,-2-1 7 0,-1-2 10 0,1-3 12 15,0-1-5-15,-2-2 4 0,0-4-5 0,-2 0-12 16,-3 0-2-16,-1 0-8 0,-2-15-3 0,-6 1-6 16,0 0-2-16,0-2-17 0,0-2-21 0,0 0-15 15,-17-2-20-15,1 0-16 0,0-2 8 0,2 2 8 16,-2-2 8-16,0-1 2 0,2 3-26 0,1 0 8 15,-2 1-3-15,2 3-9 0,5 3 31 16,-3 1 9-16,8 3 51 0,3 0 60 0,0 1 60 16,0 0 27-16,0 2 27 0,19 2 31 0,-3 2-21 15,-1 2 22-15,-3 0-33 0,-1 0-50 0,-2 16-33 16,-9 1-49-16,7-4-32 0,-7 0-8 0,0-1 6 16,0 0-8-16,0-4 1 0,0 3-32 0,0 1-64 15,0-4-61-15,-12 0-78 0,12-4-46 0,-17 1-25 16,7 1-32-16,10-3-46 0,-12 2 61 0</inkml:trace>
  <inkml:trace contextRef="#ctx0" brushRef="#br0" timeOffset="73334.48">11818 9303 1607 0,'0'9'69'0,"0"-1"42"16,0 2 26-16,0 0 16 0,0 0-52 0,0 4 1 16,0 0-3-16,0 7 18 0,0-2 34 0,-12 1-13 15,12 0-11-15,0 1-28 0,0-3-58 0,0 3-27 16,0-5-16-16,0 3 2 0,0 0-2 0,0 2-5 15,0-1 12-15,0 0-10 0,0 1-51 0,0-1-55 16,7-4-69-16,-7 0-73 0,8-1-49 0,-8-5-32 16,5 0-61-16,-2-4-40 0,-3-2 29 15</inkml:trace>
  <inkml:trace contextRef="#ctx0" brushRef="#br0" timeOffset="73497.86">11788 9506 1720 0,'0'0'2'0,"0"0"4"0,16 0-4 16,-2 0 1-16,-1 0 3 0,2 0-13 0,-2 0-5 15,1 0-22-15,-4 0-39 0,-2 0-39 0,0 0-45 16,-2 0-28-16,0 0-11 0,-1 0-8 0,0 0-12 16,0 0 3-16</inkml:trace>
  <inkml:trace contextRef="#ctx0" brushRef="#br0" timeOffset="73725.64">11929 9306 1835 0,'0'13'-11'0,"0"0"3"0,0 1 8 0,0 0 6 16,12 2 32-16,-12 1 22 0,13 0 13 0,-5 3 2 15,-8 1-7-15,0-2-24 0,0 4-20 16,0-3-20-16,0 1-8 0,0 0-13 0,0-2-9 16,0 0-37-16,0-3-60 0,0 3-59 0,0-3-61 15,-9 1-64-15,9-3-44 0,0-1-5 0</inkml:trace>
  <inkml:trace contextRef="#ctx0" brushRef="#br0" timeOffset="74142.95">12177 9390 1393 0,'-13'0'-24'0,"13"0"3"0,-14 0-7 16,0 0-9-16,1 0 26 0,-1 0-28 0,1 0-20 15,-2 0-5-15,0 0-16 0,-2 0-15 0,4 0 9 16,1 0-9-16,2 0 5 0,2 11 36 0,3 0 18 15,2-1 34-15,3 3 38 0,0 1 26 0,0-1 22 16,0 1 2-16,16 0-31 0,-6-3-17 0,2 0-19 16,-2-2-9-16,0-4-5 0,-1-3-3 0,-1-2-9 15,0 0-5-15,1 0 9 0,-1 0 5 0,0 0 3 16,0-14 9-16,-2 1-9 0,2 0-3 16,-2-1 17-16,-1-4 30 0,-1 1 29 0,0 0 20 15,1 1 24-15,-1 2-9 0,-2 0-24 0,1 5-11 16,2 2-32-16,-2 7-11 0,1 0 30 0,0 0 11 15,-2 14 11-15,4 3 3 0,-3 2-25 0,0 0-10 16,2 1-11-16,-2 0-18 0,1 0-5 0,0-1-12 16,1-1-13-16,-4-1 4 0,2 0-7 0,2 0 1 15,-3-2 6-15,0 0-4 0,-1 0-18 0,-1-4-41 16,0 0-54-16,0-6-47 0,0 4-35 16,-13-1-29-16,3-2-26 0,-2-1-30 0,-2 4-50 15</inkml:trace>
  <inkml:trace contextRef="#ctx0" brushRef="#br0" timeOffset="74989.45">12569 9268 1785 0,'0'8'39'0,"0"0"21"0,0-8 28 0,0 9 25 15,0-1 5-15,0-1 4 0,0 3-15 0,0 2-15 16,0 1-30-16,0-1-4 0,0 1 9 0,0-2 10 15,0 2 12-15,0-1-8 0,0 2-19 0,0-2-25 16,0 2-18-16,0 0-24 0,0 2-4 0,10 1 4 16,-10-1-2-16,0 1 10 0,9-1 4 0,-9 1-33 15,7-2-83-15,-1 1-52 0,-3-1-92 0,2-3-76 16,-2 2-14-16,0-2-82 0,0-3-90 0</inkml:trace>
  <inkml:trace contextRef="#ctx0" brushRef="#br0" timeOffset="75189.82">12618 9537 2110 0,'0'-3'23'0,"0"2"7"0,16 1 11 16,-2 0 17-16,-3 0-8 0,-3 0 6 0,2 0-6 16,-4 0-17-16,0 0-22 0,1 0-11 0,-1 0-9 15,-1 0 5-15,-1 0 6 0,0 0-6 0,0 0-1 16,1 0-8-16,0 0-7 0,-2 0-42 0,3 0-50 15,-1 0-68-15,2 0-90 0,-4 0-50 16,0 0-68-16,2 0-32 0</inkml:trace>
  <inkml:trace contextRef="#ctx0" brushRef="#br0" timeOffset="75424.83">12748 9312 2552 0,'0'0'20'0,"0"12"11"16,0-1 12-16,0-3 31 0,0-8 27 0,0 8 11 16,0 1 20-16,0-9-12 0,11 8-44 0,3 2-19 15,-4-1-33-15,-2 4-15 0,1 2 3 0,-1 1-9 16,-2 4-1-16,-1 0-5 0,-2 2-4 0,-3-1 2 16,6 1 3-16,-2-1-8 0,-1 1-37 0,0-2-43 15,-3-2-82-15,0-2-43 0,0 1-36 16,0-1-27-16,0-4 13 0,0 0-50 0,0-3-36 15,14-2-60-15,-3 0 12 0</inkml:trace>
  <inkml:trace contextRef="#ctx0" brushRef="#br0" timeOffset="75689.75">12958 9378 1639 0,'0'0'18'0,"0"0"21"15,0 10 24-15,0-10 28 0,0 13 12 16,0-2 6-16,0 2 15 0,0 5 2 0,0-3-24 16,0 7-23-16,0-1-38 0,0 2-23 0,0-2-12 15,0 2-1-15,0-2-1 0,0-1-8 0,0 2-3 16,0-4-19-16,0-1-61 0,0-1-47 0,0-2-76 15,0-2-53-15,0 1-21 0,0-4-41 0,0-2-51 16,0-1 26-16</inkml:trace>
  <inkml:trace contextRef="#ctx0" brushRef="#br0" timeOffset="75982.39">13099 9443 1664 0,'0'0'22'0,"-10"10"4"16,10 0 3-16,-11-10-3 0,11 13-14 0,-9-4-6 16,9 0 5-16,-8 3 1 0,0 0-12 0,3 1 0 15,5 0-2-15,-6 0-7 0,6 1 9 0,0-1-14 16,0 0-22-16,0-2-1 0,0 1-16 0,13-1 19 16,-2-2 28-16,1-2 4 0,1-3 10 0,1-1-4 15,0-3-12-15,1 0 0 0,-1 0 18 16,0 0-2-16,-1-13-4 0,-2 1 8 0,-1-2-24 0,-1 0 16 15,-4-1 0-15,-2 0 2 0,-3-3 2 16,0-1-10-16,0 3 1 0,0-1-8 0,-11 3 1 16,11 1 4-16,-19 2-10 0,6 2-32 0,-3 4-35 15,2 3-74-15,-2 2-55 0,7 0-107 0,-1 0-6 16</inkml:trace>
  <inkml:trace contextRef="#ctx0" brushRef="#br0" timeOffset="76389.97">13501 9275 1656 0,'-10'0'22'0,"10"13"33"0,-8 0 25 0,2-3 25 15,0 4 8-15,6 1-10 0,0 2-2 0,-3 4-15 16,-2 4-19-16,1-2-10 0,1 2-14 0,2-2-5 16,-1 0-10-16,0-2-17 0,2-3-9 0,0 2-2 15,0-2-6-15,0 1 8 0,0-1 0 0,0 1-4 16,0-2-20-16,0-2-71 0,0-2-68 0,12-2-76 16,-12-3-72-16,8-1-39 0,-8-2-65 0,9-3 9 15</inkml:trace>
  <inkml:trace contextRef="#ctx0" brushRef="#br0" timeOffset="76549.85">13468 9540 1761 0,'0'0'37'16,"0"0"8"-16,0 0 5 0,0 0 6 0,12 0-21 16,-3 0 0-16,3 0-5 0,-2 0-9 0,-2 0-17 15,-8 0-21-15,10 0-4 0,-2 0-27 0,-2 0-51 16,1 0-23-16,-1 0-58 0,-1 0-40 0,2 0-29 15,0 0-29-15,1 0-41 0</inkml:trace>
  <inkml:trace contextRef="#ctx0" brushRef="#br0" timeOffset="76800.42">13602 9294 1993 0,'8'0'27'0,"-8"12"4"0,0-3 3 0,0-9 12 16,6 14-7-16,-6-3 29 0,5 0 17 0,-5 4-13 15,0 0-16-15,0 3-34 0,0 1-20 0,0-1 0 16,0 0-4-16,0-1 2 0,0 2 0 16,0-2 11-16,0 2-13 0,0-2-5 0,0-2 1 0,0 3-7 15,0 2-3-15,0-1-36 0,0-1-36 16,0-1-57-16,0-1-48 0,0-4-40 0,0 2-59 15,9-5-44-15,-9-3-72 0,8-1 80 0</inkml:trace>
  <inkml:trace contextRef="#ctx0" brushRef="#br0" timeOffset="77032.89">13799 9364 1315 0,'0'10'13'0,"0"0"-9"15,-9 1 9-15,9 1 33 0,0 2 13 0,0-5 23 16,0 4 14-16,0 0-34 0,0 1-30 16,0 1-16-16,0 0-26 0,0 1 10 0,0-1-8 15,0 0-22-15,0 1-72 0,0-3-51 0,0 0-64 16,0-2-62-16,0-3-48 0</inkml:trace>
  <inkml:trace contextRef="#ctx0" brushRef="#br0" timeOffset="77242.92">13911 9419 1688 0,'4'10'6'0,"-3"-1"6"0,4 2 8 0,0 1 31 16,-3-2 13-16,4-1 13 0,-2 1-2 0,1 1-23 16,-2 6-19-16,2-1-28 0,-2 3-3 0,-1-3-11 15,1 1-1-15,-1 0-34 0,-1-2-67 0,1-1-85 16,-2 1-80-16,2-3-69 0,-2-3-63 16</inkml:trace>
  <inkml:trace contextRef="#ctx0" brushRef="#br0" timeOffset="77626.63">14201 9301 764 0,'-2'12'29'0,"-1"1"29"0,0-1 31 0,0 0 20 16,0 0-9-16,-1 2-10 0,-2 0 6 0,6 1-2 16,-3-1-11-16,3 1-16 0,0 0-31 0,0-1-14 15,0 3-12-15,0 0-7 0,13 4 1 0,-13-3-6 16,9 2 4-16,-9-1-21 0,0-1-83 0,0-2-82 16,0 0-124-16,0-3-82 0</inkml:trace>
  <inkml:trace contextRef="#ctx0" brushRef="#br0" timeOffset="77829.73">14193 9469 1511 0,'0'0'14'0,"0"0"-10"0,0 0 0 0,0 0 0 15,0 0-4-15,0 0 4 0,0 0 10 16,13 0-6-16,-13 0-10 0,12 0 0 0,-4 0-6 15,-8 0 12-15,10-8-4 0,-1 8-10 0,1-8-37 16,-2 8-36-16,-2 0-56 0,-1 0-35 0,4 0-51 16,2 0-86-16</inkml:trace>
  <inkml:trace contextRef="#ctx0" brushRef="#br0" timeOffset="78076.34">14324 9281 1785 0,'0'12'10'0,"0"-2"25"0,14 0 32 16,-14 1 33-16,10 2 33 0,-10-1 22 0,0 3-12 16,0 3-11-16,0 4-14 0,0-1-30 0,0 1-9 15,0-1-22-15,0 1-27 0,0-1-14 0,0 0-9 16,0 1-2-16,0-2-5 0,0 2 2 15,0-3-11-15,0 1-12 0,0 0-61 0,0-3-68 16,0-5-87-16,0 0-89 0,0-2-75 0,0-1-83 16,0-3-12-16</inkml:trace>
  <inkml:trace contextRef="#ctx0" brushRef="#br0" timeOffset="78313.67">14421 9412 1269 0,'-3'10'29'0,"3"2"33"0,0-2 19 0,0 3 24 15,0-1-1-15,0 2-15 0,12 0-12 16,-12 0-27-16,11 3-26 0,-3 0-28 0,-8 1-4 15,11 0-35-15,-5-2-43 0,-6-1-63 0,0-2-88 16,0-1-65-16,5-2-88 0</inkml:trace>
  <inkml:trace contextRef="#ctx0" brushRef="#br0" timeOffset="78654.34">14457 9499 1339 0,'0'0'13'0,"0"0"3"16,0 0 1-16,0-9 16 0,0-3 9 0,0-1-1 16,16 1 7-16,-2 0-20 0,0 1-20 0,-1 2 4 15,1-2-6-15,-1 4 14 0,3-1 16 0,-2 1 3 16,0 1 20-16,-3 2 5 0,2 0-9 16,-1 4 12-16,-2 0-17 0,-2 0 6 0,0 0 6 0,-2 12-7 15,-3 2-4-15,-1-1-17 0,-2 0-10 16,0 4-13-16,0-2 2 0,0 1-7 0,0-3 0 15,-11 0-8-15,11-2-2 0,-13 0 15 0,2-1 8 16,5 1 18-16,6-1 7 0,-11-1 0 0,4 0-9 16,7-1 15-16,0 0 11 0,0-1 6 15,0-1 28-15,0-2-18 0,0 1 1 0,0-1-30 0,13 0-31 16,1-2 1-16,2 0-23 0,0-2 10 0,0 0-3 16,3 0-23-16,-1 0-25 0,-1 0-69 15,1-14-77-15,-2 4-64 0,3-1-117 0,-3 1-52 16,0 3-101-16,-2 0 46 0</inkml:trace>
  <inkml:trace contextRef="#ctx0" brushRef="#br0" timeOffset="79769.98">15039 9337 964 0,'14'0'28'0,"-14"0"33"0,10 0 13 0,-10 0 16 16,8 0 12-16,-8-11-2 0,7 11 21 0,-2-13 36 15,-5 3 12-15,0 10 45 0,0-7 19 0,0 7 52 16,0-9 16-16,0 3-5 0,0 6 22 0,0 0-33 16,0 0-30-16,0-6-30 0,0 2-57 0,0-1-53 15,0 5-29-15,0 0-31 0,11-4-11 16,-11 2-12-16,10 2-12 0,-10 0-7 0,12 0-15 0,-7 0 7 15,2 19-2-15,-3-1-3 0,4 2 11 16,-5 1-16-16,2 2 16 0,-2 2-14 0,-1 1 6 16,1 0-6-16,0 1-11 0,0 1 20 0,-3 0-17 15,2 0 8-15,0-3-25 0,-1 0-48 0,-1-3-64 16,0 0-87-16,0-2-58 0,0-4-53 0,0-2-38 16,0-3-16-16,0-3-29 0,0-1-36 0,0-2-11 15,0 0-113-15</inkml:trace>
  <inkml:trace contextRef="#ctx0" brushRef="#br0" timeOffset="80186.89">15142 9546 1511 0,'0'-4'34'0,"0"-1"53"16,0 1 31-16,0 2 45 0,0-1 10 0,0 3-6 15,0-2-21-15,11 2-32 0,-11 0-37 0,13 0-43 16,-13 0-3-16,14 0-11 0,-3 0-18 0,1 0 3 16,-4 0-10-16,0 0 1 0,-1 0-1 15,0 0-8-15,-7 0 1 0,5 0 1 0,-2 0 2 0,-3 0-11 16,0 0-11-16,0 0-20 0,0 0-24 16,0 0-7-16,0 0-9 0,0 0 16 0,0 0 36 15,0 0 22-15,0 0 17 0,0 0 7 0,0 0-12 16,0 0 12-16,0 0-3 0,0 0-2 0,0 0 2 15,0 0 0-15,0 0 20 0,0 0 28 0,0 0 15 16,0 0 13-16,0 0-8 0,0 0-15 0,0 0 14 16,0 0 9-16,0 0 29 0,0 0 8 0,0 0-4 15,0 0 1-15,0 0-12 0,0-10 10 0,0 3-14 16,0 7-18-16,0-9-14 0,13 3-19 0,-1 6 0 16,0 0-12-16,-3 0-10 0,4 0-3 15,-2 0-12-15,1 0-10 0,0 0-10 0,-3 0-19 16,4 0-19-16,-5 10-28 0,-2-10-43 0,0 0-47 0,-4 0-91 15,1 0-50-15,-3 0-49 0,0 0-71 16,0 0-36-16,0 0-91 0</inkml:trace>
  <inkml:trace contextRef="#ctx0" brushRef="#br0" timeOffset="80463.17">15253 9219 2759 0,'0'12'-7'15,"0"0"-7"-15,0 0 37 0,0 2 25 0,13-1 18 16,-3 1 21-16,0-1-29 0,-1 4-28 0,-9 3 3 16,11-2-2-16,-3 4-3 0,3 0 7 0,-5 2-7 15,1 1 1-15,-1 3-3 0,3-2 5 0,-2 0 0 16,-1 2-12-16,2 0-6 0,0-3-13 0,1 0-3 15,-1-2-16-15,-3-3-52 0,-1-2-96 16,0-3-100-16,1-2-90 0,-4-2-78 0,-1-5-17 16,2-2-92-16,1 0 79 0</inkml:trace>
  <inkml:trace contextRef="#ctx0" brushRef="#br0" timeOffset="81036.89">15508 9407 1868 0,'0'12'10'0,"0"1"19"15,0 2 38-15,0 1 32 0,0 2 27 0,0-2 0 16,0 5-24-16,0-1-30 0,0 4-32 0,0 0-25 15,0-1-17-15,0 1 0 0,8-1-9 0,-8-3 8 16,0-2 3-16,0-2-6 0,0-2-29 0,0-3-39 16,0-3-26-16,0-2-20 0,0-2-10 0,0-4-20 15,0 0-10-15,10 0-35 0,-10 0-22 16,0-10 2-16,0-2-8 0,0-1 29 0,0-1 56 16,0-2 60-16,0 0 53 0,0-2 74 0,0-1 37 15,0-1 14-15,0 4 22 0,0-1-15 0,0 3-23 16,0-1-12-16,0 0-27 0,0 3-22 0,0-4-4 15,0 0-5-15,16 0 11 0,-4-1 35 0,1-1 48 16,1 1 68-16,-4 3 47 0,-1 3 27 0,-9 5-18 16,5 4-44-16,-5 2-54 0,0 0-66 0,0 12-27 15,0 1-23-15,0-1 7 0,0 1-7 0,0 0-22 16,0-1 19-16,0 0-30 0,0 1 17 0,0-5 0 16,0 4-33-16,-12-1 15 0,12-6-13 15,-12 2 4-15,12-3 13 0,-8 1-1 0,8-1 6 16,0 0 9-16,0-4-6 0,0 0-5 0,0 0-2 0,0 0-9 15,0 0 11-15,0 0-3 0,13 0-27 16,1 0-16-16,-3 0-28 0,4 0-6 0,-1-9 13 16,0 9 25-16,2 0 17 0,-2-6 23 0,-2 6 13 15,0 0-4-15,-3 0 9 0,1 0-7 0,-6 0 23 16,1 12 22-16,-5-2 11 0,0 2-5 0,0 2-20 16,0-1-18-16,0 1-15 0,-13-1-3 0,-1-1-10 15,3 0-30-15,-1-1-61 0,4-1-80 0,0-3-97 16,-5 3-104-16,5-6-95 0</inkml:trace>
  <inkml:trace contextRef="#ctx0" brushRef="#br0" timeOffset="81769.86">15942 9320 1745 0,'0'0'47'0,"0"0"38"0,0 0 15 0,0 0 10 0,0 0-23 16,0 0-14-16,0 0-6 0,0 0-11 15,-14 0-21-15,14 12-24 0,0-12-9 0,0 12 25 16,0-1 1-16,-10-2 18 0,10 3 5 0,0 0-4 16,0 1 0-16,-8 2 2 0,0 0 6 0,8 1-14 15,-6-1-19-15,1-1-10 0,0 1-10 0,4-2-11 16,-3-1 20-16,3 0-22 0,-1-2-5 0,2 1-52 16,0-2-63-16,0 2-62 0,0-1-89 0,0 0-43 15,13 0-40-15,-13-1-40 0,13 0-9 0</inkml:trace>
  <inkml:trace contextRef="#ctx0" brushRef="#br0" timeOffset="82196.78">15921 9468 964 0,'0'0'58'0,"0"0"24"0,0 0 30 0,0 0 38 16,0 0-25-16,0 0 29 0,11 0 15 0,-11 13-1 16,13-13 0-16,-7 0-19 0,-6 12-32 0,7-12-45 15,-7 8-17-15,4-8-37 0,4 0-14 0,-3 0 5 16,1 0-22-16,2 0 2 0,0 0 0 0,1 0-40 15,1 0-46-15,1 0-53 0,2 0-62 0,0-8-27 16,-1 8-19-16,-1 0-43 0,2 0-65 0,-1 0 16 16</inkml:trace>
  <inkml:trace contextRef="#ctx0" brushRef="#br0" timeOffset="82473.22">16075 9293 2026 0,'-4'0'19'0,"1"11"6"16,3 3 9-16,-3-1 25 0,-3 3 38 0,6-1 10 16,0 2 17-16,0 4 21 0,0 1-40 0,0-1 9 15,0-2-11-15,0-2-45 0,0 0-12 0,0-1-18 16,0 0-14-16,0 2 0 0,0-1-11 0,0 1-3 15,0 1-10-15,0 2-4 0,0-1 12 0,0-1-5 16,0-1-51-16,0-3-68 0,0-1-93 0,0-2-81 16,0-2-25-16,0-2-21 0,0-1-26 0,0-1 4 15,0-3-22-15</inkml:trace>
  <inkml:trace contextRef="#ctx0" brushRef="#br0" timeOffset="83878.39">16149 9368 1778 0,'0'0'28'16,"0"0"14"-16,0 0 24 0,0 0 23 0,0 10-17 15,0-10 1-15,0 17 0 0,0 0-11 0,0 0-5 16,0 1-14-16,0-2-8 0,0 0-6 0,0-1 6 15,0 1 0-15,-11-2-13 0,11 2-12 16,0-2-5-16,-8 3 2 0,8 0-10 0,0 2 8 16,0-1-10-16,0 0 5 0,0 0-2 0,0-3-33 15,0-1-54-15,0-1-68 0,0-4-67 0,0-2-62 16,0-1-20-16,0-1-34 0,8-3-24 0,-8 1 45 16</inkml:trace>
  <inkml:trace contextRef="#ctx0" brushRef="#br0" timeOffset="84156.81">16244 9419 1648 0,'6'0'26'0,"-3"0"21"0,2 0-5 0,-2-9 3 0,0 9-2 15,-3 0 1-15,4 0 33 0,-4 0 2 0,0 0-18 16,0 0-16-16,0 12-26 0,-15 4-8 16,15-1-7-16,-15 1 0 0,3-2-4 0,12-1 4 15,-12-2 1-15,12 0-7 0,-8-3 2 0,8-2 0 16,0 2 6-16,0 1 5 0,0-2-9 0,0 2-2 16,0-5-9-16,0 2-10 0,0-1-28 0,0-3-39 15,15-2-59-15,-5 0-49 0,0 0-47 0,0 0-46 16,0 0-55-16,1-10-4 0</inkml:trace>
  <inkml:trace contextRef="#ctx0" brushRef="#br0" timeOffset="84353.48">16326 9496 1632 0,'0'9'12'0,"-5"-1"6"0,5 3 18 0,-5-4 25 16,1 2 5-16,4 0 14 0,-2 2-13 0,0 3-24 15,-2 3-9-15,2 0-21 0,-1 3-13 0,2-1 0 16,-1 0-3-16,2-1-5 0,0 2 10 0,0-2-2 16,0-2-34-16,0-1-30 0,0-1-47 0,0-2-69 15,10 0-44-15,-10-2-46 0,9-2-70 0,-9-3 7 16</inkml:trace>
  <inkml:trace contextRef="#ctx0" brushRef="#br0" timeOffset="84693.62">16557 9349 1761 0,'0'17'37'15,"0"-2"6"-15,0 3 9 0,0-2 2 0,-11 3-30 16,11-4 10-16,0 4 1 0,0 0 16 0,0 0-13 16,0 1-8-16,0-1-9 0,0 2-16 0,0-1 3 15,0 0-5-15,0 2-6 0,0-1 1 0,0 2 2 16,9-2 4-16,-9-1-4 0,6 1-2 0,-6-2-9 15,5-2-37-15,-5-2-49 0,0-1-59 0,0-3-89 16,0 0-66-16,0-4-45 0,0-3-32 16</inkml:trace>
  <inkml:trace contextRef="#ctx0" brushRef="#br0" timeOffset="84937.67">16561 9631 1583 0,'0'-1'16'0,"0"-1"12"0,0 0 0 16,0 1-3-16,0 0-9 0,15-3-20 0,-3 2 12 15,-1-1 2-15,-1-1-20 0,1-1 14 16,-1 2-28-16,-1-3-11 0,2 0-40 0,-1 0-32 15,-1 0-43-15,0 1-27 0,-1 0-7 0,2-1-27 16,-2-1 5-16,0 2-13 0</inkml:trace>
  <inkml:trace contextRef="#ctx0" brushRef="#br0" timeOffset="85182.8">16718 9443 1632 0,'0'8'12'0,"6"3"28"0,-1 1 30 0,-2-1 34 0,-3 1 19 16,5 1-1-16,1 1-10 0,-4 4-24 0,-1 3-36 16,1 2-26-16,0 0-22 0,-1 3-8 0,-1-2 8 15,3 0-4-15,-1 0-6 0,0-1-1 0,-1-2-19 16,3-1-36-16,-1-1-57 0,1-4-69 15,-2-1-71-15,-2-1-60 0,1-1-68 0,1-2-15 16</inkml:trace>
  <inkml:trace contextRef="#ctx0" brushRef="#br0" timeOffset="85771.97">16922 9443 1583 0,'0'11'36'0,"0"3"48"0,0 0 41 0,0 1 29 16,0 2 16-16,0 1-7 0,0 0-5 0,0 4 23 15,0 2-11-15,0-1-45 0,0 2-45 0,0-1-45 16,0 0-37-16,0-3 2 0,0-2 2 16,0-1-64-16,0-3-74 0,0-4-101 0,0-2-124 15,0-1-60-15,0-2-97 0,0-4-14 0</inkml:trace>
  <inkml:trace contextRef="#ctx0" brushRef="#br0" timeOffset="86164.73">17137 9483 1893 0,'0'0'4'0,"0"0"10"15,0 0-1-15,0 0-5 0,0 0 4 0,0 0-3 16,0 0 1-16,0 0 11 0,0 0-15 0,0 0-6 16,-17 0 0-16,-1 0-8 0,4 0 8 0,0 0-15 15,1 10-6-15,2-10-4 0,2 8-18 0,9-8 8 16,-8 8 0-16,8-8 4 0,0 7 27 0,0-2-2 16,0 0 14-16,0-2-4 0,0 1-12 0,0 0 6 15,0 2-10-15,15 0 38 0,-7-2 20 0,0 0 28 16,2 2 33-16,-2 2-4 0,-8 0 25 15,6 0-2-15,0 2-22 0,-2 0-7 0,0 3 2 16,1 0 0-16,1 1 11 0,2 0-14 0,0-1-41 0,0 1-22 16,3 1-17-16,-3-2-16 0,-1-3 4 15,-3 1-1-15,2-1-6 0,-3-3 6 0,-3 0-12 16,0-3 4-16,0 0 0 0,0 1 5 0,0-4-2 16,-12 0-5-16,-1-1 0 0,4 0-51 0,-7 0-65 15,5 0-67-15,-2 0-73 0,2 0-41 0,3 0-13 16,-1 0-31-16,-1 0-55 0,6 0-3 0</inkml:trace>
  <inkml:trace contextRef="#ctx0" brushRef="#br0" timeOffset="91827.51">17554 9556 875 0,'0'0'9'0,"0"0"-2"15,0 0-5-15,0 0 2 0,0 0-6 0,0 0 6 16,0 0 2-16,0 0 6 0,0 9 11 16,0-9 8-16,0 0 37 0,0 7 18 0,0-7-4 0,0 0 22 15,0 0-6-15,0 0-13 0,0 0 16 16,0 0-26-16,0 0-11 0,0 0-4 0,0 0-28 15,0 0-3-15,0 0-23 0,0 0-6 0,0 0 0 16,0 0-8-16,0 0 8 0,0 0-4 0,0 0 2 16,0 0 6-16,0 0 4 0,0 0 5 0,0 0-9 15,0 0-2-15,0 0-10 0,0 0 6 0,0 0 18 16,0 0 9-16,0 0 11 0,0 0-5 0,0 0-13 16,0 0-3-16,0 0-13 0,0 0-4 0,0 0 4 15,0 0-10-15,0 0 18 0,0 0-3 16,0 0 3-16,0 0-6 0,0 0-4 0,0 0 4 15,0 0-10-15,0 0 15 0,0 0-9 0,0 0 10 16,0 0 11-16,0 0 0 0,0 0 11 0,0 0-9 16,0 0-2-16,0 0 1 0,0 0-11 0,0 0 4 15,0 0-5-15,0 0 3 0,0 0 2 0,0 0-13 16,0 0-4-16,0 0 0 0,0 0 0 0,-11 0 11 16,11 0-7-16,0 0-2 0,0 0 0 0,0 0-7 15,0 0 7-15,0 0 5 0,0 0-5 0,0 0-3 16,0 0 8-16,0 0-10 0,0 0 5 0,0 0 3 15,0 0-16-15,0 0-11 0,0 0-10 16,0 0-13-16,0 0 2 0,0 0 1 0,0 0 4 0,0 0 22 16,0 0 13-16,0 0 14 0,0 0-3 15,0 0-6-15,0-7-2 0,0-1 8 0,0 2 9 16,0 0 14-16,0 1 9 0,0 1 13 0,-10 0 28 16,10 4 5-16,-10-4 3 0,10 4-8 0,-7-2-15 15,7 2 20-15,-6-2 16 0,6-3 9 0,0 2 0 16,0-2-40-16,0-1-15 0,0-2-5 0,0 2-7 15,0-2-13-15,0 1-4 0,0 2-29 0,0 1-6 16,0 0 17-16,0 2-9 0,0 2 18 0,0 0-6 16,0 0 11-16,0 0 15 0,10 0-5 0,-10 15 8 15,6 2-13-15,2-1-19 0,0 3 5 16,-2 2-4-16,2 4-6 0,0 1-7 0,1 2 0 16,-1 1 1-16,0 2 4 0,0-1 4 0,0 1-13 15,-3 0 1-15,0-1 8 0,-4-2 5 0,2 0 5 16,-1-1-5-16,0-3-12 0,-2-1 2 0,0-4-17 15,1 0-49-15,-1-3-42 0,0-2-84 0,0 0-32 16,0-2-29-16,0-3-40 0,0-2-33 0,0-1-54 16,0 1-71-16,0-5 24 0</inkml:trace>
  <inkml:trace contextRef="#ctx0" brushRef="#br0" timeOffset="92011.4">17619 9892 1307 0,'0'0'33'16,"0"0"26"-16,0 0 10 0,0 0 10 0,0 0-21 0,16 0-12 16,-6 0-3-16,-2 0-11 0,-8 0-11 15,6-11-17-15,-6 11-6 0,9-9 12 0,-9 9-8 16,7-6 2-16,-4-1-18 0,-3 3-31 0,3-1-18 16,-1 1-54-16,1 1-43 0,-2 3-53 0,4-3-84 15,0 1-26-15</inkml:trace>
  <inkml:trace contextRef="#ctx0" brushRef="#br0" timeOffset="92295.65">17689 9601 1737 0,'0'-2'12'0,"0"-1"4"0,0 1 6 15,0 2 21-15,0 0 20 0,0 0 16 16,0 0 11-16,0 12-27 0,0 1-21 0,0 1-20 16,9 2-22-16,-9 1 8 0,0 1-10 0,8 3 2 15,-8-1 3-15,7 1 3 0,-7-2-2 0,5 1-2 16,-2 2 0-16,1-1-2 0,-1 0 2 0,-1-1-2 16,1 0-2-16,0 0 2 0,0 1 5 0,1-2 3 15,1-1-19-15,-1-4-60 0,4 0-61 0,-2-2-81 16,2 0-77-16,-3-1-59 0,3-4-79 15</inkml:trace>
  <inkml:trace contextRef="#ctx0" brushRef="#br0" timeOffset="92944">17886 9600 2988 0,'8'-7'30'0,"1"-1"40"0,1 2 27 0,-2-1 15 0,-8 6-9 15,12-2-24-15,-3 3 32 0,-5 0 5 0,-4 0 4 16,0 0 1-16,0 12-49 0,0 1-18 0,0 0-26 16,0 1-7-16,0 1 8 0,-13 1-4 15,13 2 4-15,-10 1-21 0,10-2-3 0,-8 2 11 16,8 0-6-16,0 1 19 0,0-1-24 0,0 0 0 16,0 4 1-16,0-2-9 0,13 2 3 0,-4-3-16 15,2 0 16-15,-3 1-5 0,0-3 5 16,3-2-36-16,-5-1-93 0,1-1-66 0,-1-5-97 15,3 0-78-15,-2-1-25 0,-1-4-66 0,1-2-42 16,-1 0-51-16,2-2 5 0</inkml:trace>
  <inkml:trace contextRef="#ctx0" brushRef="#br0" timeOffset="93292.68">18179 9544 1943 0,'0'11'-7'0,"0"-11"11"0,0 0 17 0,0 0 13 0,0 0 22 15,-9 0-9-15,-3 0-15 0,0 0-11 0,-1 0-21 16,1 14 0-16,-1-1 0 0,0 1-4 0,-1 1 10 16,3 3-2-16,2 3-6 0,1 3 2 0,1 2 2 15,2 3 17-15,2-1 15 0,3 2 7 0,0 1 6 16,0-4-1-16,0 2 0 0,15-3-2 0,-3-2-22 15,-1-2-9-15,0-4-3 0,0-1 8 0,2-4 6 16,-2-2-7-16,2-4-6 0,0-1-17 0,-3-5 6 16,2-1 0-16,-3 0-9 0,0 0 5 0,-1-12-7 15,-1 0 9-15,-2-1 4 0,-2 0-4 0,0-1-7 16,-3-1-2-16,0 0 9 0,0 3 0 0,0-1 8 16,-13 5-8-16,13-2-9 0,-17 4 18 0,4 2-18 15,3 4-50-15,-2 0-41 0,2 0-91 16,1 0-49-16,0 0-35 0,-1 0-59 0,4 10-44 15,-1-10 8-15</inkml:trace>
  <inkml:trace contextRef="#ctx0" brushRef="#br0" timeOffset="93551.49">18320 9620 385 0,'0'24'5'0,"13"0"-12"15,-3-2-28-15,2-2-20 0,-12 1-47 0</inkml:trace>
  <inkml:trace contextRef="#ctx0" brushRef="#br0" timeOffset="93745.92">18346 9725 1591 0,'0'-3'6'16,"0"2"-6"-16,0-1 6 0,0 1 2 0,0-1-8 15,0-2-2-15,0 0-16 0,0 1-48 0,0 1-32 16,0-1-60-16,0 2-44 0,0-3-18 0,9 1-22 16,-9-1 4-16</inkml:trace>
  <inkml:trace contextRef="#ctx0" brushRef="#br0" timeOffset="94024.58">18443 9443 1299 0,'-6'11'-2'0,"2"-11"16"0,-2 13 21 16,0-5 32-16,1-1 16 0,5-7 2 0,-1 8-3 16,1-1-19-16,0-3-6 0,0 4-18 0,0-4-26 15,0 2-16-15,0 1-3 0,0-2 2 0,0 1 12 16,-12 0-6-16,12 0-10 0,0 1-24 0,0 0-23 16,0-1-12-16,0-3-49 0,0 1-8 15,0-1-41-15,0-1-50 0,0-2-25 0,8 0-62 16</inkml:trace>
  <inkml:trace contextRef="#ctx0" brushRef="#br0" timeOffset="100961.07">18742 9928 2386 0,'17'0'0'0,"-1"0"4"15,-5 0-4-15,0 0-5 0,-1 0 5 16,-2 0-2-16,0 0-30 0,-2 0-39 0,2 0-61 16,-4 0-70-16,1 0-68 0,-2 0-97 0,1 0-98 15</inkml:trace>
  <inkml:trace contextRef="#ctx0" brushRef="#br0" timeOffset="101136.6">19042 9893 3081 0,'14'0'0'0,"-1"0"4"0,3 0-6 0,0 0 2 15,-1 0-2-15,3 0-1 0,3 0-1 0,0 0-13 16,-1 0-36-16,0 0-61 0,2 0-18 0,-1 0-56 16,4 0-25-16,0 0-31 0,1 0-87 0,0 0-89 15,3 0-83-15</inkml:trace>
  <inkml:trace contextRef="#ctx0" brushRef="#br0" timeOffset="101294.57">19861 9884 2579 0,'15'0'-9'0,"0"12"-29"0,6-5-45 16,1-7-19-16,5 10 0 0,5-10 12 15,-1 0 12-15,3 0-33 0,0 0-55 0,2 0-49 16,-2 0-40-16,0 0-14 0,1 0-1 0,0 0 3 15,-2 0 39-15</inkml:trace>
  <inkml:trace contextRef="#ctx0" brushRef="#br0" timeOffset="101465.97">21191 9865 3194 0,'16'0'9'0,"1"7"-2"0,5-7-35 15,2 0-44-15,-5 0-80 0,3 0-42 16,3 0-49-16,1 0-53 0,-4 0-24 0,0 0-18 16,-2 0 9-16,1 0 23 0,3 0 34 0,0 0 15 15,-2 0 58-15</inkml:trace>
  <inkml:trace contextRef="#ctx0" brushRef="#br0" timeOffset="101670.75">22196 9859 3609 0,'21'0'5'15,"6"9"-8"-15,2-9-24 0,-1 0-46 0,0 0-66 16,6 0-121-16,-1 0-100 0,0 0-49 0,-1 0 45 16,-4 0 131-16,-3-12 124 0,1 5 105 0,-3 7 20 15,1-11-10-15,-3 4-24 0,1 7-79 0,-3 0-85 16,1 0-49-16,6-6-20 0,0 6 30 0,1 0 18 15,-1 0 20-15</inkml:trace>
  <inkml:trace contextRef="#ctx0" brushRef="#br0" timeOffset="101878.99">23602 9833 2606 0,'14'0'-14'0,"-1"0"-34"0,4 0-44 16,-1 0-26-16,3 0-22 0,2-9-4 0,-4 9-3 16,4-7 4-16,-7 7 9 0,3-10 47 0,-4 4 49 15,3 6 15-15,-3-5 27 0,4 2-8 16,-3-2 0-16,2 5-8 0,1 0-31 0,1 0-60 16,-4 0-83-16,3 0-116 0,-2 0-22 0</inkml:trace>
  <inkml:trace contextRef="#ctx0" brushRef="#br0" timeOffset="102017.95">24698 9838 2273 0,'23'0'-60'0,"4"0"-100"0,-4 0-109 15,0 0-157-15,-1 0-82 0</inkml:trace>
  <inkml:trace contextRef="#ctx0" brushRef="#br0" timeOffset="102226.51">26225 9801 2351 0,'14'0'-58'0,"5"0"-86"0,-3 0-63 0,3 0-81 0,-4 0-20 15,0 0 2-15,-2 0-9 0,3 0 15 0</inkml:trace>
  <inkml:trace contextRef="#ctx0" brushRef="#br0" timeOffset="102417.68">26531 9732 1918 0,'12'0'-80'0,"-2"0"-110"16,-1 0-102-16,0 0-80 0,-1 0-28 15</inkml:trace>
  <inkml:trace contextRef="#ctx0" brushRef="#br0" timeOffset="103317.76">27018 9432 2543 0,'0'-3'111'0,"0"-1"68"0,0 0 75 15,0 1 78-15,0 0-66 0,0-2-13 0,0 5-31 16,0 0-55-16,0 0-35 0,0 0-41 0,0 0-45 16,0 0-3-16,0 0 9 0,0 0 9 0,0 0 27 15,0 0-16-15,-13 0-11 0,13 0-19 0,0 20-34 16,0 1 3-16,0 2-2 0,0 4 0 16,0 4 5-16,0 3-11 0,0 1 3 0,0 2-12 0,16 0 6 15,-6-2-6-15,2 2-2 0,-4-4 11 16,-1-1-68-16,-7-4-56 0,0-2-114 0,0-4-139 15,0-3-59-15,0-2-74 0,0-7-32 0,0-1-23 16,0-2-25-16,0-7-37 0,0 0 134 0</inkml:trace>
  <inkml:trace contextRef="#ctx0" brushRef="#br0" timeOffset="103488.57">27036 9761 2377 0,'-8'-5'52'0,"8"0"64"16,0 1 60-16,0 0 36 0,0 2-13 0,0-2-32 15,0 2-57-15,0-1-30 0,0 1-46 16,15-2-22-16,-1 3-7 0,-3-2-7 0,-1 2-3 16,0-1-34-16,2 1-36 0,-4-2-52 0,0 0-94 15,2-1-64-15,0 1-52 0,1-1-53 0,0-1-16 16,-3 1-21-16,2-2-46 0</inkml:trace>
  <inkml:trace contextRef="#ctx0" brushRef="#br0" timeOffset="103738">27182 9436 2213 0,'0'0'84'0,"0"0"44"15,0 0 66-15,0 0 41 0,0 0-38 0,0 0-3 16,0 0-41-16,0 0 2 0,0 0-17 0,0 0-23 16,0 0 24-16,0 0-23 0,0 13-34 0,0 0-10 15,0 3-51-15,0 2-26 0,0 2 13 0,0 4-8 16,0 1-3-16,0 3 11 0,0 3-10 0,9 1-4 15,-9 4 9-15,0-2-6 0,10 3 3 0,-10-3 5 16,0-3-10-16,0-2-82 0,6-2-46 0,-6-3-73 16,9-2-76-16,-4-5-33 0,-2-1-52 0,2-3-55 15,2-3-43-15,-1-1-42 0,0-3-52 0</inkml:trace>
  <inkml:trace contextRef="#ctx0" brushRef="#br0" timeOffset="104219.96">27428 9630 2068 0,'0'0'-5'0,"0"0"20"0,0-12 15 0,0 1 6 16,0 3 9-16,16-3-15 0,-2-1-15 0,-1 5 15 15,-2-2 15-15,3 2 23 0,-1-1 13 0,3 3-9 16,-5-2 29-16,3 2 28 0,0-1 1 16,-1-2-9-16,1 1-21 0,-2 1-43 0,1 2 12 15,-1 3 29-15,-3 1-12 0,2 0 9 0,-4 13 8 16,-3 2-18-16,1 1 2 0,-5 4-15 0,0 1-34 15,0 1-8-15,0 3-17 0,0-2-10 0,-11 2 5 16,0-1-6-16,-3 0 1 0,1-1 7 0,1-3-8 16,-1-2-2-16,-1-2 5 0,2 1-7 0,3-2 7 15,-2 1 11-15,5-3 17 0,-1-3 29 0,4 2 3 16,3 0 5-16,0-4-10 0,0 3 12 0,0-2 0 16,11-4-19-16,5 0-2 0,-2-1-22 0,3-1-10 15,0-1 8-15,1-1-10 0,3 1-12 16,-4-2 11-16,4 0-5 0,-5 0 3 0,3 0 5 15,-3 0-27-15,-1 0-6 0,-2 0-5 0,-2 0-48 16,-2 0-50-16,0 0-102 0,0 0-112 0,-3 0-99 16,0 0-67-16,1-8-45 0,-1 8-46 0,2 0-44 15,-3 0 85-15</inkml:trace>
  <inkml:trace contextRef="#ctx0" brushRef="#br0" timeOffset="104682.5">28081 9562 2170 0,'4'-11'8'0,"-3"0"14"0,1 0 34 0,-2 4 28 16,0-1 10-16,0-1 7 0,0 1-10 0,0-1 1 16,-17 1 8-16,1-1-18 0,-3 3-20 0,3 2-25 15,-5 1-28-15,-2 3 5 0,0 0-4 0,-4 0-5 16,2 16 2-16,0-2-12 0,1 3 0 0,2 2 0 15,1-1 3-15,3 0 4 0,3 3-4 0,6-2 2 16,1 0-2-16,8-1 2 0,0-1 7 0,0-3-10 16,0-3 3-16,16 0-2 0,0-5 7 0,-1-1 4 15,6-2 3-15,-4-3-10 0,5 0-7 16,0 0 3-16,1 0 4 0,0-14 12 0,-1-1 21 16,2 1 36-16,-3 0 15 0,1-2 24 0,-3 0-8 15,-3 1-20-15,-3 0-13 0,-3 1-27 0,-2 1-17 16,-3 4-18-16,-5 2 0 0,0 1 26 0,0 2 24 15,0 1 1-15,0 3 0 0,-13 0-2 0,13 0-15 16,-15 13 3-16,7-1-8 0,8 2-20 0,0 2-1 16,0 1 3-16,0 3-5 0,0 2 0 0,0 1-10 15,0 1-9-15,0-1 6 0,15 2 0 0,-2 0 0 16,2 2 0-16,-1 0 6 0,-2-2-9 0,2 1 0 16,-2 0 9-16,-3-1-14 0,0-1-3 15,-5 0 11-15,-4-3 0 0,0-3 0 0,0 0 16 0,-21 0-24 16,4-6-4-16,-7 2-45 0,0-4-87 15,-2-3-89-15,2-2-151 0,1-2-164 0,0-3-151 16,-1 1-97-16</inkml:trace>
  <inkml:trace contextRef="#ctx0" brushRef="#br0" timeOffset="110078.51">12359 11904 1615 0,'12'-6'28'0,"-12"1"40"0,10 1 28 15,-10-2 43-15,0 5 10 0,0-3 9 0,0 2-16 16,0-3 1-16,0 0 4 0,0 0-11 0,0-3 13 16,0-2-5-16,0-1 0 0,0-3-9 15,0 3 15-15,0 1-7 0,0 5 16 0,0 3 1 0,0-1 11 16,0 3 1-16,0 0-23 0,0 0 8 16,0 0-17-16,0 0-2 0,0 0-26 0,0-9-2 0,0 9-1 15,0 0-22-15,0 0 0 0,0 0-2 16,0 0-25-16,0 0-10 0,0 0-15 0,0 0-17 15,5 0-9-15,-5 0 21 0,0 11 33 0,6-4-14 16,0 0 15-16,-1 0-6 0,0 1-31 0,-2 3 4 16,2 1-6-16,1 3-7 0,0 0 16 0,-1 3 19 15,0 2 6-15,1 6-22 0,-1 1-12 0,0 2-6 16,-1 2-19-16,1 1 22 0,-2 3 13 0,2-1-28 16,-2 1 12-16,-1 0 3 0,3 1-19 0,-2 1 13 15,3-1 3-15,-3 1-32 0,2 0 16 16,0-1 7-16,1 2-16 0,-1-2 25 0,1 0-10 15,0 0-18-15,-1-3 12 0,0 1 3 0,-3-4-9 16,1-1 12-16,-1-2-12 0,-1-1-16 0,-1-3 16 16,0 0 13-16,3-3-10 0,-1-2 13 0,2-2-13 15,-1-1-7-15,1-2 17 0,1-1-7 0,1 0 0 16,0 0 0-16,3-2-16 0,-4 1 1 16,5 0 15-16,-2-1-19 0,1-3-25 0,-1 1-19 0,-1-2-44 15,-1-1-14-15,2 0-14 0,-4-2-23 0,-2 1-39 16,4-4-52-16,-4 0-38 0,0 0-60 0,-2 0-67 15,0-17-39-15,0 1-53 0,0 1-49 0,0-4-23 16,0 1-12-16,0 1-23 0,0 2 116 16</inkml:trace>
  <inkml:trace contextRef="#ctx0" brushRef="#br0" timeOffset="110544.82">12421 12494 2178 0,'-5'0'98'0,"2"0"83"0,1 0 55 0,1 0 68 16,1-8-52-16,0 8-11 0,0 0-12 0,0 0-24 15,14 0 18-15,-2-5-42 0,-4 5-14 0,-8 0-20 16,12 0-37-16,-2 0-3 0,-10 0-1 0,8 0-7 16,-1 0-20-16,-2 0-25 0,2 0-20 0,-2 0-11 15,3 0 12-15,0 0 8 0,3-10-11 16,0 10-3-16,6-13-17 0,1 4-27 0,2-1 12 15,2 1 6-15,2 1-8 0,2-2 16 0,0 1-5 16,3-1-15-16,-1 2 9 0,2 0 0 0,-3-1-6 16,3 3 3-16,-1-3-2 0,-4 3 2 0,1 0 9 15,-5 2-3-15,0 0 2 0,-3 2 1 0,-3-1-14 16,-2 1-1-16,-1 1 6 0,-4-2-6 0,-1 3 9 16,-1-1-29-16,-1 1-57 0,-2-5-72 0,2 5-46 15,-5-1-51-15,1 0-36 0,2-1-29 0,2 1-52 16,0 0-40-16,-2 1-40 0,5 0-47 0,-2 0-48 15,1 0-96-15</inkml:trace>
  <inkml:trace contextRef="#ctx0" brushRef="#br0" timeOffset="111306.93">13026 11832 547 0,'0'-2'1'16,"8"-2"-6"-16,-8-1 5 0,5-2-3 0,-2 0-1 16,-3 1 35-16,0 1 30 0,0 2 40 0,0 2 54 15,0 0 11-15,0-1 22 0,0-2 14 0,0 2-4 16,0 0 14-16,0 0-17 0,-8 2 7 0,8-3-30 16,0 2-9-16,0-2 5 0,-8 0-42 0,8 1-7 15,0-6-14-15,0 0-18 0,0-3 18 0,0-1 5 16,0 2 0-16,0 2 13 0,0 2-14 0,0 3 30 15,0 3 6-15,0 0-19 0,0 0 20 0,0 0-35 16,0 0-12-16,0 0-7 0,0 0-14 16,0 0 2-16,0 0-9 0,0 0 7 0,0 0-11 15,0 0-8-15,0 0-17 0,0 0-19 0,0 0 8 16,0 0 27-16,0 0 14 0,0 13 5 0,5-1 2 16,-5 3-3-16,0 3-2 0,6 4 15 0,-1 0 16 15,0 1-15-15,-2 5-5 0,-2 1-11 0,4 6-28 16,0 4-15-16,3 0 25 0,0 4-16 0,-2 3-6 15,0 2 1-15,3 1-35 0,-2 0 19 0,-1-2-7 16,-1-3 1-16,2 0 9 0,-2 0-25 0,1-3 9 16,1-3 7-16,0-2-10 0,-1-3 16 0,2 0-16 15,3-2 3-15,0-3-3 0,1 0 1 16,0-3 2-16,-1 2-12 0,3-3 9 0,-1 0-10 0,1-2 7 16,-3 2 0-16,1-5-3 0,-2-1 16 15,-2-1-23-15,0-4 1 0,-3 0-22 0,-2-3-73 16,2-2-58-16,-5 1-66 0,0-5-109 0,0-4-76 15,0 0-88-15,0 0-108 0,0 0-85 0,0 0-114 16,0-13-111-16</inkml:trace>
  <inkml:trace contextRef="#ctx0" brushRef="#br0" timeOffset="112698.98">14432 11718 2624 0,'0'0'98'0,"12"0"51"0,1 0 70 15,1 0 65-15,-4 0-15 0,4 0-9 16,-3 0-9-16,0 0-48 0,2 0-71 0,-4 0-39 16,-2 0-52-16,-7 0-17 0,3-8-18 0,-3 1 2 15,0 7-13-15,0-6-9 0,0 6 11 0,0 0-2 16,0 0 2-16,0 0 0 0,0 0-29 0,-10 0-90 15,10 0-87-15,-11 12-112 0,11-12-98 0,-11 10-30 16,2-1-34-16,9-9-5 0,-7 12 12 16,7-2 5-16,0-10 4 0</inkml:trace>
  <inkml:trace contextRef="#ctx0" brushRef="#br0" timeOffset="112880.35">14408 11759 2473 0,'-14'12'78'0,"1"-12"55"0,4 10 14 0,-2-10 15 15,3 0-24-15,3 0-10 0,5 0 9 0,0 0 13 16,0 0-52-16,0 0-44 0,0 0-24 0,0 0-25 16,-16 0-5-16,5 0-5 0,-2 0-8 0,-1 0-44 15,3 0-71-15,-1 0-101 0,0 0-98 16,-2 0-49-16,3 0-15 0,0 0 11 0,0 0 16 0,-2 0-26 16,2 0-22-16</inkml:trace>
  <inkml:trace contextRef="#ctx0" brushRef="#br0" timeOffset="113045.96">14046 11794 1639 0,'-19'0'53'0,"0"0"23"0,0 0 33 0,3 0 30 15,-3 0-22-15,2 0 15 0,3 0-17 0,-1 0-17 16,3 0-37-16,-1 0-41 0,2 0-16 16,0 0-9-16,1 0 5 0,1 0 0 0,1 0 0 0,0 0-4 15,-1 0-20-15,-1 0-61 0,-1 0-63 16,3 0-74-16,-1 0-66 0,-2 0-16 0,-1 0-51 15,2 0-61-15</inkml:trace>
  <inkml:trace contextRef="#ctx0" brushRef="#br0" timeOffset="113254.39">13700 11846 2552 0,'-8'10'40'0,"8"-1"44"0,0-2 41 15,0-1 3-15,0-1-11 0,0-5-21 0,0 0-40 16,0 0-4-16,0 0-33 0,0-11-14 0,0 11-10 15,0-8 3-15,0 8 2 0,0 0-10 0,0 0 15 16,0 0-7-16,0 0 2 0,0 0 5 0,0 0-22 16,0 0 3-16,-13 0-61 0,4 0-107 15,2 8-102-15,0 2-123 0,0-10-82 0,-1 9-37 16,3 0 7-16</inkml:trace>
  <inkml:trace contextRef="#ctx0" brushRef="#br0" timeOffset="113408.85">13641 11978 2221 0,'0'0'65'0,"0"6"11"0,0-1 16 0,0-1 51 0,0-4-14 16,0 0 24-16,0 0 17 0,0 0-39 0,0 0-63 15,0 0-32-15,0 0-36 0,0 0-15 0,12 11 15 16,-12-11-35-16,10 14-40 0,-10-1-93 0,10-3-67 16,-2 2-47-16,-2-1-52 0,2 0 2 0,-5 0-19 15,-3 0-9-15,6 0-24 0,-2-1 69 0</inkml:trace>
  <inkml:trace contextRef="#ctx0" brushRef="#br0" timeOffset="113583.54">13717 12337 1623 0,'0'13'20'16,"0"-4"12"-16,0 2 1 0,0-2 32 0,0 2-3 16,9-1 21-16,-9-2 2 0,10 0-30 0,-3 1-16 15,-7 0-39-15,6 0 4 0,1 1-6 0,-7-1-4 16,5 1 6-16,-1 1-2 0,-3 1 2 0,1 1-19 15,-1-2-27-15,-1 1-31 0,4 3-10 0,-1-4-1 16,-2 1 16-16,1-1-10 0,-2 0-36 0,0 1-51 16,0 0-91-16,0-1-63 0,0-1 4 15</inkml:trace>
  <inkml:trace contextRef="#ctx0" brushRef="#br0" timeOffset="113782.8">13820 12803 2456 0,'0'16'48'0,"6"-2"74"0,-3 0 44 0,2-4 49 15,-2-2 15-15,2-8-9 0,1 0 18 0,-3 0-11 16,-1 0-5-16,1 0-35 0,0 0-48 0,-1 0-23 16,-2 0-52-16,0 0-40 0,0 0-9 0,0 0-19 15,0 0-5-15,0 0 8 0,0 0-8 0,0 0-40 16,0 0-73-16,0 0-88 0,0 0-71 16,0 12-66-16,0-12-43 0,0 12-5 0,8 0-39 0,-8-12-13 15,0 8 22-15,0-1-14 0,11-7-17 16</inkml:trace>
  <inkml:trace contextRef="#ctx0" brushRef="#br0" timeOffset="114024.05">13880 13021 2161 0,'0'9'80'0,"0"0"33"16,0 2 76-16,0-3 22 0,0-2-68 0,0-2-10 15,0-4-68-15,0 0-23 0,0 0-14 0,0 0-33 16,9-12-2-16,-9 12-9 0,0 0-12 0,0 0-39 15,7 0-51-15,-7 0-25 0,0 0-15 16,0 0 9-16,0 0 18 0,0 10 4 0,5-10-16 16,-2 0-7-16,-3 0-2 0,7 0-11 0,-2 0 18 15,2-13 13-15,-2 13-10 0,1-9 16 0,1 9 0 16,0 0 14-16,3-7 39 0,0 7 0 0,0-7 4 16,4 2-2-16,0-1-27 0,2 1 0 0,2-1-14 15,-4 4 11-15</inkml:trace>
  <inkml:trace contextRef="#ctx0" brushRef="#br0" timeOffset="114142.13">14123 13006 897 0,'12'0'87'0,"-1"12"86"15,3-12 78-15,0 0 72 0,0 11 1 0,-4 0-39 16,-1-11-4-16,1 0-31 0,-1 0-49 0,3 0-9 16,-2 0-53-16,1-12-26 0,1 0-37 0,5-1-34 15,-1 1-32-15,1 4-13 0,2 8-7 16,-3-7-22-16,1 7-38 0,-1-7-84 0,1 7-90 16,1 0-58-16,-1 0-46 0,-1 0-22 0,3 0-29 15,-3 0-47-15,0 0-40 0</inkml:trace>
  <inkml:trace contextRef="#ctx0" brushRef="#br0" timeOffset="114287.79">14732 12948 2749 0,'6'11'71'0,"-1"0"31"0,3-11 11 0,0 0 8 16,-1 7-79-16,2-7-28 0,-3 0-16 0,2-11-7 15,0 0-41-15,-3 11-97 0,-5-9-98 0,0 9-128 16,0-13-94-16,0 2-80 0,0 1-6 0</inkml:trace>
  <inkml:trace contextRef="#ctx0" brushRef="#br0" timeOffset="114780.71">14536 11786 2051 0,'0'-5'66'0,"0"3"70"15,0-1 92-15,0-1 39 0,0-1-48 0,0 0-70 16,0-3-95-16,0 4-42 0,0 1-15 0,0 3 1 16,0 0 6-16,0 0 1 0,0 17-35 0,13 0-93 15,-13 2-90-15,0-1-114 0,0 3-103 0,0 1-31 16,12 0-85-16,-12 0 77 0</inkml:trace>
  <inkml:trace contextRef="#ctx0" brushRef="#br0" timeOffset="114991.76">14678 12283 2273 0,'0'21'78'15,"0"0"8"-15,0-1 4 0,0-1-1 0,0 2-73 16,0-4 11-16,0 1 30 0,0-1 20 0,12-1 19 15,-3 2-9-15,0-2-40 0,-9 1-24 16,8 0-19-16,0 1-4 0,-8 0 5 0,5 0-5 16,-5-2-12-16,0 3-84 0,0 2-45 0,0-2-73 15,0 2-74-15,0-2-34 0,0-2-54 0,0-1-27 16,0-2-59-16</inkml:trace>
  <inkml:trace contextRef="#ctx0" brushRef="#br0" timeOffset="115108.38">14803 12928 1926 0,'0'13'56'0,"0"0"18"0,0-1 4 16,0 3 5-16,-11-3-60 0,11-3-19 0,-11 0-4 16,11 0-4-16,-8-4 4 0,8-1 2 0,-7-4-36 15,7 0-50-15,0 0-82 0,0-13-115 16,0 3-113-16,0-3-82 0</inkml:trace>
  <inkml:trace contextRef="#ctx0" brushRef="#br0" timeOffset="115611.56">14913 11603 2777 0,'-7'11'4'0,"2"1"1"0,0 1 4 16,2-2 0-16,-3-3-5 0,6 2 5 0,0-6-16 16,0 3-13-16,0 1-45 0,0-2-77 0,0 2-60 15,0-3-73-15,0 0-42 0,0 1-10 0,0 3-20 16,0-2-11-16,0 1 37 0</inkml:trace>
  <inkml:trace contextRef="#ctx0" brushRef="#br0" timeOffset="115823.01">14931 12039 1745 0,'0'13'80'0,"15"1"48"0,-15 1 41 0,0 1 29 16,0-1-75-16,12-2-38 0,-12 1-32 15,0 1-24-15,8 0 9 0,-8-1-6 0,7 0-12 16,-7-2-9-16,0 4-13 0,4-2-10 0,-4 0-21 16,5 3-45-16,0 0-64 0,1 0-81 0,0 1-36 15,3 0-16-15,1 0 40 0,0 1 58 0,1 1 33 16,1-1 49-16,-4 2-5 0,1 0 15 0,-3-1 4 15,3-1-7-15,-2-2 9 0,-4 2-43 0,-2-5 6 16,1 3-23-16</inkml:trace>
  <inkml:trace contextRef="#ctx0" brushRef="#br0" timeOffset="115959.65">15099 12662 533 0,'0'14'45'0,"0"0"44"0,0 2 45 16,0-3 62-16,0-2 1 0,0 0 11 0,0 2 6 16,0 1-17-16,0 0-22 0,0 1-16 0,0 0-26 15,0 2-36-15,0 0-19 0,0 1-38 0,0 1-18 16,0-5-9-16,0-1-9 0,0-2 1 0,0-4-7 15,0 2-5-15,0 0 9 0,-8-2-46 0,8-1-47 16,0-3-55-16,0-1-60 0,0-2-31 16,0 0-23-16,0 0-33 0,0 0-73 0,0 0 13 0</inkml:trace>
  <inkml:trace contextRef="#ctx0" brushRef="#br0" timeOffset="116154.19">15156 12964 2161 0,'11'10'58'0,"-11"-3"40"0,11 2 49 16,-11-9 52-16,8 0-34 0,0 0-40 0,0 0-44 16,-4 0-51-16,4 0-20 0,-3-12 13 0,2 0-14 15,0 12-4-15,0-8-12 0,-3 8-14 0,3 0-9 16,-4 0-62-16,2 0-40 0,2 0-72 0,0 0-53 16,3 0-8-16,3 0-40 0,0 0 14 0,3 0-9 15,0 0-17-15,3 0-11 0</inkml:trace>
  <inkml:trace contextRef="#ctx0" brushRef="#br0" timeOffset="116306.11">15684 12901 2085 0,'14'0'75'16,"-1"0"39"-16,-1 0 35 0,-4 0 58 0,2 0-43 16,0 0-36-16,0 0-30 0,2 0-54 0,0 0-30 15,-1 0-14-15,1 0 0 0,0 0-11 0,-3-10-68 16,0 10-48-16,-3 0-97 0,1 0-111 0,2 0-73 15,0 0-105-15,2 0-32 0</inkml:trace>
  <inkml:trace contextRef="#ctx0" brushRef="#br0" timeOffset="116464.47">16141 12819 2535 0,'3'14'11'0,"2"-1"-7"0,-2-3 11 15,3-1-1-15,-1-1-17 0,-2-8 3 0,0 7-42 16,1-7-51-16,1 0-41 0,-1 0-76 0,1 0-53 16,-1-10-38-16,-2 10-58 0,3-12-57 0,0 4 71 15</inkml:trace>
  <inkml:trace contextRef="#ctx0" brushRef="#br0" timeOffset="116642.57">16291 12786 2597 0,'0'0'72'0,"0"0"54"0,-11 0 18 16,11 0 8-16,0 0-75 0,0 0-49 0,0-10-21 15,0-2-2-15,0 0-1 0,0 1-8 0,0 0-1 16,0 2-9-16,0-1-36 0,0 2-85 0,0 5-85 16,0-1-93-16,0-1-67 0,0 0-25 15,-11 0-15-15,11 0-8 0,0-1 54 0</inkml:trace>
  <inkml:trace contextRef="#ctx0" brushRef="#br0" timeOffset="116798.98">16250 12200 1551 0,'0'-17'0'0,"0"0"4"0,0 0-4 15,0-2-2-15,11 1 0 0,-1-3-50 0,-10-1-24 16,9 3-65-16,-9 0-65 0,6-2 3 0,-1 2-21 15,2 1 27-15,-3 2 17 0</inkml:trace>
  <inkml:trace contextRef="#ctx0" brushRef="#br0" timeOffset="117012.51">16204 11715 2831 0,'0'-6'83'0,"0"-2"51"0,0 0 14 16,10-1 12-16,-10 0-88 0,16-4-45 0,-8-2-22 16,-8 1-15-16,9-1 0 0,-9 4-16 0,0 0-30 15,0 0-43-15,0 2-85 0,0 4-48 0,0 0-40 16,0 0-30-16,-13 2 18 0,13 1-2 0,0-1-7 16,-9 3 20-16,9 0 8 0,0 0-10 15,0 0 34-15</inkml:trace>
  <inkml:trace contextRef="#ctx0" brushRef="#br0" timeOffset="117191.17">16147 11450 2136 0,'0'0'55'0,"-6"0"49"0,4 0 20 16,2 12 41-16,0-12-17 0,0 0-44 16,0 0-19-16,0 9-35 0,0-9-48 0,0 0 3 0,0 0 0 15,0 0-3-15,0 0 3 0,0 0-10 16,-16 0-4-16,-1 0-48 0,0 0-39 0,-1 0-28 15,-2 0-67-15,-2-7-24 0,1 2-42 0,-1 5-64 16,-2 0-47-16,4-4-67 0,-2 4 43 0</inkml:trace>
  <inkml:trace contextRef="#ctx0" brushRef="#br0" timeOffset="118391.45">15643 11469 2161 0,'8'10'65'0,"-2"-3"48"0,-1-7 71 0,-1 0 67 16,0 0-6-16,2 0 4 0,1 0 4 0,-3 0-26 16,2 0-23-16,1 0-23 0,-2 0-67 15,1 0-35-15,-4 0-48 0,-2 0-25 0,0 0-1 16,0 0-13-16,0 0 0 0,0 0-86 0,-13 0-115 16,0 0-137-16,2 0-188 0,0 0-107 0,-1 0-110 15,0 0 9-15</inkml:trace>
  <inkml:trace contextRef="#ctx0" brushRef="#br0" timeOffset="118571.76">15371 11507 3044 0,'-10'0'-3'0,"2"9"3"0,1-9 23 16,2 6 46-16,0-6 40 0,2 0 25 0,3 0-28 15,0 0-36-15,0 0-35 0,0 0-31 0,-19 0 4 16,3 0-16-16,-4 0 1 0,-4 0 10 0,-3 0-6 15,0 0-2-15,-6 0-48 0,2 0-77 0,-1 0-125 16,2 8-126-16,1-8-125 0,2 7-89 0,4-7-45 16</inkml:trace>
  <inkml:trace contextRef="#ctx0" brushRef="#br0" timeOffset="119198.98">16802 11387 2895 0,'0'-3'63'0,"0"1"37"0,0-2 25 0,0 1 17 15,0 0-61-15,0-1-40 0,0 1-33 0,0 0-13 0,0-1 5 16,0 4 2-16,0 0 8 0,0 0-10 15,0 0-10-15,0 11-4 0,-13 0-65 0,13 1-108 16,-8 0-114-16,8 3-143 0,0 3-86 0,0 0-32 0,0 0 4 16</inkml:trace>
  <inkml:trace contextRef="#ctx0" brushRef="#br0" timeOffset="119338.77">16767 11753 2221 0,'0'22'45'0,"0"-1"27"0,0 1 4 0,0 1 0 15,0-3-47-15,0-3-38 0,11 3 5 0,-11-2 1 16,11-1-53-16,-11-3-43 0,0 1-108 16,0-1-100-16,0 3-45 0,0 0-64 0,0-1-4 15</inkml:trace>
  <inkml:trace contextRef="#ctx0" brushRef="#br0" timeOffset="119484.81">16789 12389 1720 0,'0'11'20'0,"13"-1"-1"16,-5 1 1-16,0 1-14 0,-2 1-42 0,3 0-45 15,1-1-52-15,-5 2-62 0,1 1-50 0,-3 1-37 16,3-1-35-16</inkml:trace>
  <inkml:trace contextRef="#ctx0" brushRef="#br0" timeOffset="119704.47">16875 12889 2517 0,'0'22'22'0,"0"0"2"0,0 3 1 16,0-5 49-16,0-1 12 0,12-5 26 0,-12 0 9 16,0-6-35-16,0-2-28 0,0-6-27 0,0 0-13 15,0 0-20-15,0 0 0 0,0 0 4 0,0 0 5 16,0 0 3-16,0 0-6 0,-9 0-6 0,9 0 0 15,-13 0-22-15,4 0-67 0,1 0-110 16,1 0-168-16,-1 0-166 0,2 0-173 0</inkml:trace>
  <inkml:trace contextRef="#ctx0" brushRef="#br0" timeOffset="120089.1">16751 11346 2669 0,'0'11'0'0,"0"-11"-3"15,0 11-15-15,0-11-20 0,0 7-30 0,12-7-36 16,3 0-26-16,-4 0-69 0,3 0-69 0,-1 0-39 16,0 0-43-16,3 0 9 0,2 0 10 15</inkml:trace>
  <inkml:trace contextRef="#ctx0" brushRef="#br0" timeOffset="120289.05">17502 11372 3025 0,'8'6'9'0,"-2"-6"5"0,2 0-2 15,2 0 18-15,-1 0 15 0,-1-10 2 0,4-1 14 16,-3 1-18-16,0 3-17 0,-1-2-6 16,0 9-20-16,3-9-3 0,0 9-14 0,-3 0-37 0,3 0-33 15,-3 0-84-15,2 0-77 0,1 0-65 16,-3 0-106-16,0 12-73 0,1-12-81 0</inkml:trace>
  <inkml:trace contextRef="#ctx0" brushRef="#br0" timeOffset="120465.21">18087 11411 2786 0,'10'10'6'0,"-1"-3"3"0,4-7-4 16,-1 7-5-16,0-7-2 0,3 0-3 0,-3 0 5 15,-3 0-38-15,-4 0-54 0,1 0-66 0,-6 0-58 16,0 0-26-16,0-9-13 0,0 9 22 0,0 0-8 16,0 0 7-16,0 0-8 0,0 0-23 15,0 0 20-15</inkml:trace>
  <inkml:trace contextRef="#ctx0" brushRef="#br0" timeOffset="120633.63">18381 11426 1276 0,'0'0'66'15,"0"0"35"-15,0 0 49 0,0 0 44 0,0 0-31 16,0 11-12-16,0-3-48 0,0-8-45 0,0 8-36 16,0-2-27-16,0 2-3 0,0-3 1 0,0-5-17 15,0 0-16-15,12 0-34 0,-12 0-40 0,10 0-21 16,-10 0-28-16,0 0-8 0,7 0-14 0,-7 0-12 16,0 0-23-16,0 0-15 0,0 0-30 0,0 0 50 15</inkml:trace>
  <inkml:trace contextRef="#ctx0" brushRef="#br0" timeOffset="120802.07">18451 11454 1632 0,'-10'10'65'0,"10"-10"42"15,-10 12 40-15,2-1 66 0,1-2-29 0,-1-2 37 16,8-7 6-16,0 0-9 0,0 5-1 0,0-5-60 16,0 4-53-16,0-4-51 0,0 0-38 0,0 6-22 15,0-2 7-15,8 3 0 0,-8 1-46 0,0-1-41 16,0 2-56-16,0 2-107 0,0 1-50 0,0 3-92 15,0-1-70-15,0 3-47 0,0 1-36 0</inkml:trace>
  <inkml:trace contextRef="#ctx0" brushRef="#br0" timeOffset="120987.18">18454 12171 1623 0,'0'16'18'0,"0"0"33"0,0-1 31 0,0 1 29 16,0 1 22-16,0-2 23 0,16 3 7 0,-5 1-4 15,-11 0-8-15,8 2-41 0,-8 0-22 0,0 0-5 16,8-3-30-16,-8 0-16 0,4-2-14 0,-4-2-23 16,0-1 0-16,0-1-5 0,0-2-77 0,0 2-56 15,-12-1-98-15,12-4-118 0,-13 2-54 0,4-3-82 16,9-3-36-16</inkml:trace>
  <inkml:trace contextRef="#ctx0" brushRef="#br0" timeOffset="121186.89">18552 12646 2386 0,'0'13'4'0,"0"2"-9"0,0-4-1 16,0 1-5-16,0-1 4 0,0-1 1 0,0-3-1 15,0 1-12-15,0-4-27 0,0 0 5 0,0 1-4 16,11 0 16-16,-11 0 20 0,0 0 11 0,8 2-4 16,-8 0 8-16,8 1-1 0,-8 3-8 0,8 0 16 15,-4 4-9-15,0-1-4 0,-4-1-4 0,0 1 0 16,0-3 6-16,0 0-55 0,0-5-81 15,0 1-109-15,0-3-135 0,0-4-75 0,-14 0 48 16</inkml:trace>
  <inkml:trace contextRef="#ctx0" brushRef="#br0" timeOffset="121371.37">18509 12940 2660 0,'-8'12'79'0,"8"-5"45"16,-9-7 46-16,9 7 60 0,-9 1-5 0,9-8 25 15,-8 0-6-15,1 0-3 0,1 0-68 0,-2-12-51 16,2 12-20-16,-2 0-61 0,-1 0 3 0,2-8-23 15,2 1-23-15,1 7 2 0,-1-6-8 0,1 6 5 16,0-5 3-16,-2 5-51 0,-1 0-73 16,-1 0-79-16,2 0-82 0,-2 0-40 0,4 0-29 15,-1 0-29-15,2 10-11 0,-1-10 5 0,3 0 17 16,-3 0 19-16,-3 0 27 0,2 0-29 0,-5 0 26 16</inkml:trace>
  <inkml:trace contextRef="#ctx0" brushRef="#br0" timeOffset="121519.6">18171 12927 1680 0,'-10'0'61'15,"1"10"40"-15,0 1 13 0,4-1 20 0,-2-2-26 16,3 3 9-16,-2-11 34 0,-1 8 57 0,-1-8-4 16,-3 0-13-16,-5 0-6 0,-1 0-51 15,0-10-30-15,-5-3-29 0,-2 1-50 0,1 2-23 16,-3 2 0-16,0 8-9 0,1 0-3 0,0-7-74 16,6 7-99-16,2 0-163 0,4 0-142 0,2 0-132 15,3 0-97-15</inkml:trace>
  <inkml:trace contextRef="#ctx0" brushRef="#br0" timeOffset="121735.03">17774 13021 3404 0,'0'7'41'0,"0"-7"1"0,0 6 11 16,0-6 24-16,0 0-3 0,0 0 83 0,0 0 38 15,0 0 28-15,0 0-4 0,0 0-83 0,0-9-50 16,-20 9-56-16,-1-10-35 0,1 2 2 15,-1 1-5-15,4 7 2 0,-4-7 12 0,2 7-20 16,0 0-24-16,0 0-92 0,3 0-96 0,2 0-95 16,3 0-76-16,3 15-42 0,2-4-48 0,0-11-27 15,4 8 11-15,1-1 26 0,1-7 3 0</inkml:trace>
  <inkml:trace contextRef="#ctx0" brushRef="#br0" timeOffset="121835.11">17289 13041 2429 0,'-19'0'24'0,"2"12"4"0,2-12-19 16,4 9-86-16,7-9-137 0,4 0-162 16,0 0-214-16,0 0 60 0</inkml:trace>
  <inkml:trace contextRef="#ctx0" brushRef="#br0" timeOffset="124715.66">18355 12094 462 0,'0'0'26'0,"0"-5"24"0,0 5 21 0,0 0 34 16,0 0-16-16,0 0-11 0,0 0-10 0,0 0-27 15,0 0 20-15,0 0 19 0,0 0 2 0,0 0 10 16,0 0 0-16,0 0-19 0,0 0-1 0,0 0 1 16,0 0-14-16,0 0 20 0,0 0 20 0,0 0 17 15,0 0 21-15,0 0 19 0,0 0-11 0,0 0 16 16,0 0 9-16,0 0-31 0,0 0 15 15,0 0-35-15,0 0-19 0,0 0 5 0,0 0-16 16,0 0 21-16,0 0 14 0,0 0-20 0,0 0 22 16,0 0-9-16,0 0-24 0,0 0 16 0,0 0-28 15,0 0-36-15,0 0 11 0,0 0-8 0,0 0-11 16,0 0 17-16,0 0-27 0,0-8-8 0,0-1-8 16,0 1-6-16,0-2-5 0,11 1-2 0,-2-3 10 15,-9 1-3-15,10 1 33 0,-2-1 31 0,2 1 28 16,-2 1 28-16,0 0-10 0,2 1-25 0,1 1-30 15,-2 0-23-15,1 3-14 0,1 1-14 0,-3 2-3 16,2 1-21-16,-1 0 18 0,0 0-9 0,1 0 6 16,1 0 6-16,1 0-26 0,0 0 23 15,0 10-6-15,4-10 9 0,0 7-12 0,1-7 0 16,-1 6 6-16,0-6-11 0,0 7 17 0,-2-7-18 16,0 5 1-16,1-1 5 0,-3-2 6 0,1 1-3 15,1 1 0-15,-5 1 0 0,3 0 0 0,0 0 6 16,-1 1-9-16,0 3 12 0,0 1-12 0,0 0 15 15,-1 2-6-15,2-1-12 0,0 2 18 0,2-1-12 16,-2 2 15-16,0-1-9 0,3 1-3 0,0-1 3 16,0 0-9-16,1-3 9 0,3 2-12 0,1-1 9 15,-3-2-6-15,1 1 15 0,2-4-3 0,0 2-9 16,0-1 11-16,0 1-16 0,0-1 16 16,0 1-13-16,0-2 5 0,2 2 11 0,-2-2-5 15,-1-3 14-15,3 1-23 0,0-3 9 0,-1-1-6 16,1 0 0-16,0 0 11 0,3 0-22 0,0-15 14 15,1 2-6-15,1 1 3 0,2-1 5 0,1 0 10 16,-2 2 46-16,1-1 0 0,1 3 45 0,0-2-17 16,-4 1-27-16,1 2-6 0,-4 1-26 0,0 0 25 15,1 0-4-15,-1 0 16 0,2 3-18 0,-2 1-22 16,2 1 1-16,1 0-19 0,0 0 28 0,0 2-12 16,-4 0-6-16,3 0 33 0,-3 0-27 0,2 0 32 15,-1 0-16-15,-2 0-19 0,-2 0 6 16,1 0-25-16,0 0 4 0,-1 0-14 0,-3 0 1 15,-1 9-10-15,1-9-15 0,-4 7-78 0,-2-7-104 16,-2 9-142-16,0-5-148 0,-3-4-113 0,1 0-119 16,-1 6-74-16,-2-6-65 0,-3 0 18 0</inkml:trace>
  <inkml:trace contextRef="#ctx0" brushRef="#br0" timeOffset="125032.43">19981 11850 3184 0,'0'0'7'0,"18"0"21"16,6 0 52-16,2 0 78 0,4 10 57 0,4-10 20 16,2 0-8-16,2 12-45 0,-2 3-52 15,-1-1-29-15,-3 1-25 0,-2 2-16 0,-2-3 6 16,-3 3-17-16,-4-1-13 0,-2 1-25 0,-6 0-16 0,-2 0 8 15,-3 0-3-15,-5 1 8 0,-3 0-11 16,0-1 8-16,0-2 1 0,0 3-6 0,-19 0 11 16,3-2-14-16,-3 1 6 0,0 0 0 0,-5-3 5 15,-1 3-11-15,-2-3 1 0,-3 1-1 0,-1-2 0 16,-3 1 0-16,0-2-27 0,-3-2-47 0,1 0-93 16,-2 0-116-16,7-4-111 0,2 0-102 0,7-1-76 15,4-3-71-15,4 1-126 0,3-3 132 0</inkml:trace>
  <inkml:trace contextRef="#ctx0" brushRef="#br0" timeOffset="125655.74">21171 11737 2136 0,'0'0'17'0,"0"-11"34"16,0 11 36-16,0 0 23 0,0-10 50 0,0 0 22 16,0 1-2-16,0 1 20 0,0-1-23 0,0 1-20 15,14 4 7-15,-14-2-36 0,0 6-13 0,0 0-6 16,0 0-32-16,0 0 3 0,0 0-10 0,0 0 28 16,0 13 10-16,0-13 21 0,0 9 11 15,0 0-33-15,0-1 1 0,0 3-28 0,0 3-4 0,14 1-25 16,-2 3-20-16,-12 6 32 0,13 1-8 0,-5 4 20 15,-8 0 9-15,13 5-49 0,-7 1-6 16,-6 1-20-16,7-1-12 0,-3 0 18 0,-4 2-21 16,0-3 6-16,0 0 0 0,0-3-3 0,0-3 9 15,0-2-6-15,0-4 0 0,0 0 0 0,-11-2 0 16,11-4-6-16,-10-1 9 0,10-2 6 0,0-2-9 16,-9-3 9-16,9-2-12 0,0 0 3 0,0-2 3 15,0-2-3-15,0 0-3 0,0-1-6 0,0-1 12 16,14 0-12-16,-2 0 12 0,-2 0-6 0,2 0-9 15,-1-13 15-15,1 5-9 0,3-2 6 0,-1-1-6 16,2 0-2-16,-1-1 22 0,1 0-11 16,1-1 6-16,1 1 0 0,2 0-30 0,-1 0 18 15,2 2 3-15,3 3-3 0,-1 2 12 0,1 0-20 16,-2 5 8-16,0 0-6 0,0 0-55 0,-4 0-56 16,-1 0-177-16,-5 0-110 0,0 0-126 0,-1 9-156 15,-1-9-72-15,-5 8-191 0</inkml:trace>
  <inkml:trace contextRef="#ctx0" brushRef="#br0" timeOffset="126355.46">22375 11626 2196 0,'0'-5'47'0,"0"-2"47"0,0 0 53 16,0 0 46-16,0 0-17 0,0 1-22 0,0 1-21 15,0-1 7-15,0 5 17 0,0 1 24 0,0 0 47 16,0 14-16-16,0 1-2 0,0 6-15 0,0 0-28 16,-16 8 8-16,4 2-16 0,-2 4 4 15,-1 3-29-15,0 3-28 0,-1 4-24 0,-5 4-21 0,-1 2-13 16,1 2-19-16,-2 1-8 0,-3-1-9 16,3-1-4-16,-1-3-5 0,2-3 6 0,-2-2-15 15,2-2 4-15,4-3-1 0,1-2 11 0,1 0-8 16,1-4-3-16,0 0-14 0,3 0-57 0,1-2-42 15,3-1-52-15,-2-3-31 0,4 0-6 0,0 0 0 16,-2-2 10-16,2 0-16 0,2-2-14 0,0-4-5 16,0-3-34-16,3-1-28 0,1-3-20 0,0-1-35 15,0-4-31-15,0-7-21 0,0 0-86 0,15 0-20 16</inkml:trace>
  <inkml:trace contextRef="#ctx0" brushRef="#br0" timeOffset="127031.76">22494 12162 2932 0,'0'0'11'0,"-10"0"6"0,10 0 22 16,0 0 38-16,0 19 18 0,0 0 28 16,0 2-10-16,0 1-26 0,0 6-31 0,0 2-34 15,0 1-2-15,0 1-3 0,0 0 18 0,0 0 2 16,0 0-8-16,0-1-4 0,0 2-12 0,0-5-6 16,0-1 13-16,0 0 15 0,0-2 3 0,0-3 0 15,0-1-10-15,12-4-28 0,-12-1 5 0,12-4-5 16,-12-3 3-16,10-3 12 0,-10-1-23 0,0-3 8 15,0-2 0-15,0 0-13 0,0 0 21 0,0-14-8 16,0-3-13-16,-15 0 11 0,0-5-8 0,-5-3-16 16,2-5-19-16,-3-2-2 0,3-5-16 0,-2-1 11 15,0 0 25-15,5-5-1 0,0 0 16 0,7-1 12 16,0 3-5-16,8-1-5 0,0 3 15 16,0 3-5-16,0 4 5 0,14 1 2 0,3 2-14 15,4 6 7-15,-2 2 7 0,6 2 40 0,0 2 1 16,2 2 6-16,2 1 6 0,-1 0-27 0,-1 3 0 15,3 0-8-15,-3 1-20 0,0 3-5 0,-5 2 5 16,0-1-10-16,-4 2 10 0,-4 2-12 0,-3 2-1 16,-3 0 8-16,-2 0-5 0,-1 0 10 0,-2 14-5 15,-3 1 3-15,0 2 4 0,0 5-7 0,0 4 3 16,-16 1-6-16,2 4 1 0,-2 2 4 16,0-1-4-16,-3-1-1 0,3 0-2 0,-2-1 3 0,2-4 4 15,0 0 3-15,-3-3-5 0,5-3 3 0,-3-1-1 16,4-2 3-16,-1-3 0 0,2-2-7 15,1-1-1-15,4-3-2 0,0-2 5 0,7-1 3 16,0 1-8-16,0-4 10 0,17 3-5 0,-4-3 0 16,3 2 0-16,2-1-10 0,2 1 17 0,3 1 66 15,0 1 22-15,2 0-5 0,4 2 1 0,2 1-73 16,-1 1-13-16,0 3-2 0,0 0-11 0,-3-1 11 16,0 3-9-16,-2 0-43 0,-6-1-84 0,2-2-120 15,-1 0-157-15,-4 1-101 0,-2-4-118 16,-3 1-188-16</inkml:trace>
  <inkml:trace contextRef="#ctx0" brushRef="#br0" timeOffset="127864.08">24230 11982 2403 0,'5'0'37'0,"-1"0"32"16,1 0 63-16,0 0 47 0,-2 0 0 15,2-12 27-15,-2 2-29 0,-2 1 10 0,-1 1-24 16,0 8-18-16,0-8-23 0,0 8-45 0,-12-6-18 15,-2 6-51-15,-2 0 2 0,0 0-13 0,0 0 6 16,0 12 7-16,-2 4-18 0,1-5-2 0,0 4-54 16,4-2-60-16,0 0-61 0,3 0-93 0,0-2-76 15,-1 1-83-15,3-4-93 0,0 1-73 0,4-5-20 16</inkml:trace>
  <inkml:trace contextRef="#ctx0" brushRef="#br0" timeOffset="128032.42">24381 12191 3560 0,'4'9'59'0,"-1"-4"18"0,0-1-2 15,-1-1 2-15,-2 1-51 0,0-4 12 0,0 0 31 16,0 0 8-16,0 0-5 0,-21 0-41 0,2 0-26 16,-3 13-10-16,-1-3-6 0,0-2 4 0,-2 1-103 15,1-9-121-15,5 9-156 0,2-2-168 0,0-1-88 16,2 3-107-16,1-5 100 0</inkml:trace>
  <inkml:trace contextRef="#ctx0" brushRef="#br0" timeOffset="128963.48">25393 11567 3156 0,'0'-8'69'0,"0"-3"81"16,0 5 82-16,0-3 100 0,0 1 37 0,0-5 15 16,0 2-11-16,12 4-43 0,-12 3-73 0,0 0-88 15,0 2-63-15,0-1-45 0,0 3-24 0,0 0 28 16,0 0-6-16,0 0 26 0,0 13-4 16,0 1-30-16,0 0 2 0,0 6-46 0,0 0 15 0,0 5-12 15,0 0-4-15,0 4 13 0,0 1-35 16,0 0 13-16,0 2-6 0,0 2-1 0,0 0 7 15,0-1-10-15,0 4 10 0,0-1-4 0,0-2-2 16,0 3 3-16,0-1 6 0,0-2-10 0,0 1 16 16,0-3-12-16,0-1-7 0,0-1 10 0,0-3-3 15,0-2 15-15,0-3-12 0,0-4 9 0,0-2-15 16,0 0-20-16,0-5-2 0,0-1-10 0,0-4 3 16,0-1 7-16,14-4 15 0,-2-1-12 15,1 0 25-15,1 0-9 0,1 0 5 0,2 0-5 16,1-8-16-16,2-1-9 0,0 1-42 0,0 1-13 0,-2-1-11 15,0 2 6-15,-1-1-13 0,4 2-38 16,-4 0-116-16,4 1-83 0,-4 4-113 0,4-4-99 16,-3 4-65-16,2 0-100 0,-1 0-66 0,-5 0 71 15</inkml:trace>
  <inkml:trace contextRef="#ctx0" brushRef="#br0" timeOffset="129228.74">26033 12040 2196 0,'0'-3'17'0,"-13"-1"41"0,-1 3 49 16,-1 0 61-16,-4-2 36 0,3 3-17 0,-4 0-35 16,-2 0-47-16,3 0-34 0,-3 0 13 15,1 0 3-15,5 15-12 0,1 1-17 0,3 0-38 0,4-1-18 16,4 2 6-16,-1-1-6 0,5 2 33 0,0-1 10 15,0-3 20-15,14 3 10 0,1-4-30 16,0-1-10-16,0 0-32 0,0-4-8 0,1-1 7 16,5-2-22-16,-3-1-50 0,3-4-80 0,1 0-136 15,2 0-137-15,0-11-146 0,-2 1-133 0,2-3 8 16</inkml:trace>
  <inkml:trace contextRef="#ctx0" brushRef="#br0" timeOffset="129375.49">26067 12050 2887 0,'-9'0'0'16,"2"8"0"-16,1-8-3 0,-2 0 14 0,0 0-9 15,0 0 0-15,0 0 1 0,-3 0-26 0,0 0-58 16,0 0-92-16,-5 0-100 0,4 0-109 0,-2 0-74 16,2 0-82-16,4 0 90 0</inkml:trace>
  <inkml:trace contextRef="#ctx0" brushRef="#br0" timeOffset="129695.65">26483 11612 2386 0,'0'-12'4'16,"0"-1"-2"-16,0-3 28 0,0 1 28 0,-17 1 60 15,2-3 54-15,0 0-22 0,0 1-17 0,-2 2-44 16,-1 3-40-16,1 2 18 0,0 5 19 16,1 4 11-16,3 0-20 0,-1 17-21 0,3 3-29 0,1 4-32 15,1 4 13-15,4 5 21 0,1 3 29 16,4 3 9-16,0 3-2 0,0-2-20 0,0 1-29 16,0-1-14-16,9-1 3 0,-9-1-17 0,17-3 17 15,-4 1-5-15,1-2-8 0,-3 1 8 0,3-2-15 16,-1 0-3-16,-3 2-52 0,1-5-65 0,-3-1-69 15,0 1-105-15,-3-4-44 0,-1-2-46 0,-4-4-40 16,0 0-26-16,0-3-67 0,0-4 104 0</inkml:trace>
  <inkml:trace contextRef="#ctx0" brushRef="#br0" timeOffset="129896.92">26469 12016 3156 0,'0'-7'26'0,"4"2"-5"16,-1 2 0-16,-3 1-2 0,0 2-19 0,0 0 31 16,0 0 10-16,0 0 7 0,-17 0-5 0,3 0-26 15,-3 0-7-15,-4 0-5 0,0 0-8 0,-1 0-9 16,0 0-43-16,0 0-49 0,-2 0-101 0,4 0-69 16,2 7-37-16,3-7-42 0,2 6 13 0,2 1-47 15,6-7-50-15,0 7 33 0</inkml:trace>
  <inkml:trace contextRef="#ctx0" brushRef="#br0" timeOffset="130561.24">26829 11837 3062 0,'0'-12'54'0,"0"-3"61"16,0 1 49-16,13 4 47 0,-13 0-22 0,0 1-25 15,0 1-39-15,0 2-38 0,0 6-1 0,0 0 15 16,0 0 19-16,0 0 4 0,0 11 1 0,0-1-32 16,-13 0-32-16,13 3-11 0,-9 5-41 0,9 1-7 15,-10 5 4-15,10 0-9 0,-7 2 14 0,7 1-19 16,0 0 8-16,0 2-3 0,0-4 3 16,0 0 3-16,0 0-25 0,0-1 2 0,13-2-49 15,0-4-35-15,0 1-58 0,-2-4-69 0,3-2-39 16,7-3-39-16,-1-1-26 0,1-5-45 0,-1-1-42 15,2-3-62-15,2 0-11 0,-5 0-35 0,2-13 53 16</inkml:trace>
  <inkml:trace contextRef="#ctx0" brushRef="#br0" timeOffset="130689.9">27108 12035 2615 0,'-15'-3'114'0,"3"-1"38"0,12 4 40 0,-15 0 54 0,1 0-57 16,3 0-17-16,-3 0-39 0,-5 0-60 0,0 0-50 15,0 0-23-15,-8 0-3 0,2 0 6 16,-2 0-8-16,0 0 5 0,6 0-63 0,-1 0-70 15,4 0-86-15,3 0-120 0,4 0-88 0,3 0-76 16,3 0-71-16,5 0-64 0</inkml:trace>
  <inkml:trace contextRef="#ctx0" brushRef="#br0" timeOffset="131111.59">28064 11362 2060 0,'5'-5'6'0,"-1"4"17"0,-2 1 30 15,0 0 51-15,-2 0 28 0,0 12 56 0,0-2 16 16,0-1-14-16,0 1-2 0,-18 3-37 0,2-1-13 16,1 5 8-16,-1 1-2 0,-3 1-32 0,-1 6 7 15,0 2-19-15,-3 4-23 0,1 3 6 0,-2 2-12 16,1 1-10-16,2 1 16 0,-3 1 11 16,5-1-23-16,-3-1-8 0,1 3-27 0,2 0-19 15,2 1-1-15,-4 0-2 0,5 1 1 0,-2 0-4 16,0 1-5-16,-2-3-5 0,1 0 5 0,-2-2 2 15,-1-5 1-15,1 0 5 0,4-3-16 0,-2-3 3 16,4-3 7-16,0-3-10 0,5-2 13 0,1-2-40 16,3-3-67-16,-1-1-31 0,6-3-77 0,1-4-69 15,0 0-76-15,0-1-137 0,0-1-123 0,15-1-101 16,1-3-8-16</inkml:trace>
  <inkml:trace contextRef="#ctx0" brushRef="#br0" timeOffset="131827.6">28483 11712 2282 0,'-6'-4'30'0,"-4"2"31"0,6 2 29 0,-3 0 58 16,1 0 27-16,2 0 11 0,0 13 4 15,-1 1-36-15,2 3-34 0,2 4-38 0,-3 2-23 0,3 5 0 16,-1 4-7-16,2 4 13 0,0 2 5 0,0 2-25 15,-1 1-12-15,1 0-20 0,0-1 15 16,0-2 36-16,0-2 14 0,0-4 7 0,0-2-39 16,11-5-22-16,-11-4-16 0,0-4-8 0,0-3 8 15,0-5-14-15,0-3 6 0,0-6 0 0,0 0 0 16,0 0 3-16,-11-12 0 0,-1-3 5 0,-3-4 2 16,0-6-7-16,-2-3-35 0,-2-4-66 0,3-6-38 15,2-4-54-15,5-3-33 0,4-2 19 0,5-2-23 16,0 1 14-16,0-1 50 0,0 2 37 0,19 1 59 15,-2 2 49-15,4 1 13 0,-2 5 16 0,5 5 75 16,1 0 42-16,2 6 40 0,1 3 42 16,2 5-51-16,2 5-27 0,-4 6-25 0,0 4-31 15,1 4-9-15,-5 0-12 0,0 0-20 0,-6 0-20 16,-3 14-13-16,-3-1-4 0,-2 0 4 0,-4 1-4 16,1 3-6-16,-6 1 3 0,4 1-2 0,-5 2 9 15,0 1 6-15,0 2-6 0,-14 1 8 0,2 2 1 16,-3 0-1-16,0 2 3 0,-2-1-8 0,0-2-10 15,-4 1 0-15,1-4-3 0,0 1 8 0,2-5 0 16,0 1-8-16,1-6 3 0,1 3-8 0,7-4 3 16,-1-3-20-16,4 0-9 0,-2-3-4 0,8-1-9 15,0-1 17-15,0-1 6 0,0-3-10 0,17 1 14 16,-1-2-4-16,1 0-8 0,1 0 16 16,-2 0-8-16,2 0 14 0,0 0 18 0,1 3-11 15,-1-1 8-15,0 2-4 0,0 4-1 0,-2 1 10 16,2 3-10-16,-3 1 0 0,0 2-22 15,-2 1-42-15,1-1-59 0,-4-1-75 0,0 0-87 0,-1-2-80 16,-5-1-25-16,1-2-55 0,0-3-64 0,-3-1 106 16</inkml:trace>
  <inkml:trace contextRef="#ctx0" brushRef="#br0" timeOffset="131975.6">28983 12054 2247 0,'5'0'2'0,"-1"0"-2"0,4 0-4 16,-7 12-5-16,3 0-25 0,1-12-30 0,-2 11-51 16,-3-3-56-16,0 2-52 0,0-3-54 0,0-1-41 15,0-1-52-15,0 0 62 0</inkml:trace>
  <inkml:trace contextRef="#ctx0" brushRef="#br0" timeOffset="132112.12">28889 11901 2018 0,'0'0'6'0,"0"0"2"16,0 0-23-16,0 0-24 0,0 0-54 15,0 0-44-15,0 0-41 0,0 0-59 0,0 0-59 16,0 0-76-16,0 0 61 0</inkml:trace>
  <inkml:trace contextRef="#ctx0" brushRef="#br0" timeOffset="132576.74">29267 11919 1968 0,'4'0'29'0,"-4"0"0"0,0 0 32 0,0 0 37 0,0 0 26 16,-13 0 35-16,0 0 7 0,-1 12-9 16,-2-12-50-16,-1 8-48 0,-4-8-36 0,0 8-23 15,-1-2-6-15,1 3 13 0,3-1-14 0,-3 2-5 16,5 1 8-16,1 4-17 0,3 0-7 0,2 1-11 15,2 0-9-15,6-1 12 0,2 1 15 0,0-3 10 16,0 2-9-16,0-4-14 0,16-1-6 0,0-4-3 16,-3-1 23-16,1 0 11 0,2-5 9 0,-1 0 4 15,1 0-2-15,3 0 19 0,-2-15 17 0,1 2 7 16,1-1 2-16,-3-2-9 0,-1 0 1 0,1-1 14 16,-2-1 16-16,1 0-2 0,-1 2 8 0,-6 1 14 15,2 4-15-15,-1 2 0 0,-3 3-31 0,-3 1-34 16,2 3-14-16,-2 2 1 0,-3 0 4 15,2 0-3-15,-2 0 6 0,0 15 1 0,0-1 4 16,2 0-6-16,-1 1 3 0,1 2-5 0,-1 2-5 16,4 0 5-16,-4 0-9 0,2-1 4 0,2 3 5 15,0 0 0-15,0 0 5 0,0-1-10 0,-4 3 0 16,4-1 7-16,-4 0 1 0,-1 0 1 0,0 0 1 16,0 1-9-16,0-2 6 0,-20-1 0 0,3 1 1 15,-1-2 1-15,-2-3-4 0,-2-1 3 0,1 1-1 16,-4-3-4-16,-2-1-36 0,0-3-45 0,0 0-79 15,5-2-64-15,-2-1-65 0,4-3-48 0,2-3-23 16,4 0-32-16,1 0-31 0,7 0 1 0</inkml:trace>
  <inkml:trace contextRef="#ctx0" brushRef="#br0" timeOffset="132876.37">29598 11741 1369 0,'1'-8'41'0,"3"3"33"0,-3 5 36 0,-1 0 38 15,0 0 8-15,0 17-8 0,0 0 11 16,0 5-13-16,0 6-41 0,-11 1-13 0,11 2-3 15,-11 5 6-15,11-3 24 0,0 1 0 0,-6-5-29 16,6 2-27-16,0-2-26 0,0-2-20 0,0-2-10 16,0-2 5-16,14-2-12 0,-5-3 14 0,3-3-14 15,-3 0-38-15,-1-7-84 0,-2 1-91 0,7-5-102 16,-5-4-105-16,3 0-36 0,0 0-80 0,1 0 53 16</inkml:trace>
  <inkml:trace contextRef="#ctx0" brushRef="#br0" timeOffset="133018.97">29719 11972 2264 0,'-12'0'4'0,"-2"0"3"0,2 0 3 0,3 11-3 15,-2-11 6-15,1 0-3 0,-2 6-3 0,-2-6 6 16,-7 0-13-16,2 7-2 0,-5-7-28 0,1 0-51 16,-4 5-68-16,3-5-60 0,2 0-53 0,1 0-42 15,7 0-43-15,2 0-25 0</inkml:trace>
  <inkml:trace contextRef="#ctx0" brushRef="#br0" timeOffset="133858.67">29516 11551 1369 0,'4'-21'57'0,"-1"-1"27"0,-1 0 39 0,-2 0 24 0,0 1-17 15,0 0-3-15,0 3-21 0,-17 3 7 16,4 1-11-16,0 4-11 0,1 2-5 0,-2 2-4 15,2 2 17-15,3 4 36 0,-2 0 34 0,1 0-13 16,2 15-43-16,8 3-44 0,-5 3-42 0,5 4 12 16,0 4 2-16,0 6 0 0,0 4 3 0,0 3-24 15,12 4-13-15,-12 1 5 0,13 3-10 0,-1 0-6 16,-1-2 16-16,0 1-12 0,-1-1 12 0,-1 1 8 16,-1-3 0-16,5-3 3 0,-5-1-8 0,1-4 2 15,0-4-17-15,-1-4 10 0,1-5-8 0,-3-4 3 16,1-5 12-16,-3-4 1 0,1-5 9 15,-4-4-7-15,1-3-7 0,-1 0-6 0,-1 0-7 16,0-13-7-16,0-3 9 0,0-2-9 0,0-2 7 16,0-5-10-16,13 1-40 0,-2-2-7 0,0-1-27 15,3-2-7-15,1 2 30 0,2-1 12 0,-3 3 28 16,3 1 18-16,3 2 1 0,-2 5 2 0,1 2 0 16,-3 5 0-16,0 6 7 0,-2 4 3 0,3 0 21 15,-4 0 15-15,1 14 6 0,-2 2-1 16,-1 0-22-16,0 3-4 0,-2-2-15 0,-1 2 2 0,-1 1-12 15,-1 0-2-15,-2 0 7 0,1-2-15 0,-2-1 18 16,2-2-13-16,-1 1-8 0,-1-4-46 16,-2-2-74-16,2-2-100 0,-1-1-115 0,-1-1-95 15,-1-3-92-15,0 2-83 0,0-1 60 0</inkml:trace>
  <inkml:trace contextRef="#ctx0" brushRef="#br0" timeOffset="134141.41">30194 11737 2561 0,'-10'-2'0'0,"10"0"2"0,0 2 18 15,-8 0 77-15,0 13 40 0,8-1 34 0,0 2 27 16,-6 4-46-16,2 4-10 0,-1 3-3 0,-2 4-30 15,2 3-19-15,2 3-19 0,-3 2-18 0,3-1-2 16,0 1-2-16,1-1-8 0,2-1-12 16,0-3-19-16,0-1-5 0,17-4-2 0,0-2 2 15,0-3 0-15,0-2-18 0,2-4-3 0,2-1-81 16,-2-5-85-16,3-1-104 0,0-5-149 0,-4-4-87 16,2 0-84-16,-4 0-75 0,0 0 98 0</inkml:trace>
  <inkml:trace contextRef="#ctx0" brushRef="#br0" timeOffset="134279.99">30330 11999 3260 0,'-21'0'19'0,"7"11"5"15,-2-11-2-15,2 11 4 0,1-11-19 0,1 0-4 16,-4 0-3-16,-2 0-3 0,-2 0-1 0,-7 0-6 16,-3 0-40-16,-1 0-76 0,-4 0-77 0,3 0-104 15,2 0-70-15,2 0-64 0,1 0-79 16,6 0-6-16</inkml:trace>
  <inkml:trace contextRef="#ctx0" brushRef="#br0" timeOffset="135079.5">28946 12026 1009 0,'0'-1'65'0,"0"-2"39"0,0 0 47 0,0 0 39 16,0 2-26-16,0-2-3 0,0 1-16 0,-11-2-1 15,11-1 8-15,-12 3-15 0,4-1-19 0,0 0-23 16,0-1-32-16,2-1-11 0,1 3-3 0,2-2-1 15,-1 2 0-15,1 1-11 0,3-1-21 0,0 1-11 16,-1 1-5-16,1 0 30 0,0 0 17 0,0 0 20 16,0 0-1-16,0 12-16 0,-2 0 11 0,0-2-8 15,2 0 7-15,0 2 6 0,0 1-3 0,0 3 25 16,0-1 2-16,0 0-8 0,0 1-15 16,0 3-31-16,0-2-16 0,0 3-10 0,0-1-10 0,0-1-3 15,0 0-2-15,0-1 5 0,8-2 3 16,-8-1-1-16,0-2 3 0,0-1-15 0,0-3-25 15,0-2-62-15,0-1-70 0,0-1-84 0,0-2-68 16,0 0-73-16,0-2-80 0,0 0-35 0,0 0-52 16,0 0 72-16</inkml:trace>
  <inkml:trace contextRef="#ctx0" brushRef="#br0" timeOffset="135442.64">28850 11797 1330 0,'0'-6'29'0,"0"-2"26"15,0-3 17-15,0 1 3 0,0-1-21 0,0 3-34 16,0-2-7-16,0 3-5 0,0 2 8 0,0 3 14 16,0 2 21-16,0 0 23 0,0 0 4 0,-16 0 18 15,16 18-20-15,-14-2-22 0,1 0-18 0,5 1-12 16,0 0 21-16,0-2 31 0,1 1 24 0,7-3 3 15,-7-2 4-15,7-3 3 0,0-3-19 0,0 0 0 16,0-5-17-16,0 6-25 0,14-6 2 0,1 0 5 16,-1 0 11-16,2 0 4 0,-1-11-2 15,0 1-6-15,0 0-32 0,0 0 1 0,-2-1-8 16,-1-1-14-16,-2 1 7 0,-2-3-14 0,-1 2 4 16,-4-2 12-16,1 2-2 0,-3 2-2 0,-1-2-10 15,0 4-5-15,0-1-3 0,0 3 1 0,0 2-1 16,0 2 1-16,0 1 9 0,-11 1-60 0,0 0-71 15,11 0-136-15,-13 0-161 0,3 11-108 0,2 1-123 16,0 1 14-16</inkml:trace>
  <inkml:trace contextRef="#ctx0" brushRef="#br0" timeOffset="138821.29">16133 13287 1696 0,'0'-3'16'0,"0"0"33"0,0 2 11 16,0 1 26-16,0 0 0 0,0 0-30 0,0 0 3 15,0 0-27-15,0 0-7 0,0 0-1 0,0 11 8 16,0-11 24-16,0 11 22 0,0-11 18 0,-14 9-1 16,14-2 21-16,-10-7 0 0,10 5 5 0,0-5 5 15,0 5-8-15,0-5 2 0,0 5 3 0,0-4-15 16,0 4-12-16,0 0-5 0,12 1-11 0,-12 0-8 15,12 4 17-15,-4 0-25 0,-8 3 8 16,10-2-5-16,-3 4-29 0,-2 0-9 0,-5 1-26 16,5-1 7-16,-2 2-7 0,-3-1 2 0,0-1 2 15,0 0-7-15,0 0-5 0,0-4 5 0,0 1 3 16,0-2-6-16,-13 0-2 0,2-1 5 0,2-2-3 16,-1-2 35-16,-1 2 29 0,0-1 0 0,2-1 10 15,-5-1-15-15,2 1-13 0,-2-1 6 16,2 2-14-16,-4-1-11 0,1 0-2 0,-2-1-16 15,0 1 15-15,-4 0-7 0,4-1 16 0,-7-1 11 16,2-1 1-16,-3-1 10 0,1-1-30 0,-2 0 4 16,1 0-12-16,0 0-1 0,1 0 1 0,2 0-14 15,-2-10 6-15,6 10-3 0,-2-12 5 16,3 4-8-16,0 8 3 0,6-7 0 0,-1 7-6 0,2 0 28 16,0 0 0-16,0 0 6 0,1 0 12 0,1 0-23 15,0 0 0-15,0 0-17 0,-3 0-1 0,2 0 10 16,-1 0-15-16,-1 0 6 0,0 0-6 15,0 0 6-15,-3 0 3 0,1 4-1 0,2-4 1 16,2 8-12-16,1-5 9 0,1 0-3 0,4 2 3 16,-1-1 3-16,2 0-12 0,2 4 6 0,0-1 0 15,0 3 0-15,0 0 3 0,0 2 0 0,0 0 5 16,0 0-5-16,0-3-3 0,0 1 3 0,0 1-15 16,0-2 15-16,0 0 3 0,0-2 6 0,0 1 43 15,0 2-12-15,0-1 12 0,0 2-18 0,0 1-31 16,0 2 0-16,16-1-15 0,-7 3 24 15,4 0-15-15,-2 1 11 0,0 0-2 0,1 0-29 0,-2 0 23 16,-2 1-12-16,-8-4 15 0,9-1 0 0,-4-1-15 16,0-1 15-16,-5-3-15 0,0-2 9 15,0 2 3-15,0-3-9 0,0-1-3 0,0-3 18 16,0 0-18-16,-16-1 9 0,5 0 6 0,-3 0-12 16,-2 0 18-16,-1 0-24 0,2-8 12 0,-2 8 3 15,1-13-3-15,-1 3 3 0,3 3-6 0,-2-1 9 16,2-2-9-16,-4-1 9 0,4 1-6 0,-2-2-9 15,0 0 12-15,1-2 3 0,0-2 3 0,0 4-21 16,2-2 9-16,-3 1 0 0,5 0-3 0,0 0 21 16,-2-1-24-16,2 1 3 0,2 0 9 0,-1-2-6 15,-1 1 15-15,3 1-15 0,-4 2 0 16,1-2 6-16,1 3-6 0,-1 3 12 0,1 1-15 16,2 2 3-16,-4 0-3 0,4 2 6 0,0 2 29 15,2 0 30-15,-3 0 12 0,2 0 9 0,-1 0 6 16,2 0-35-16,-2 0 16 0,2 0-22 0,-4 0-27 15,4 10 13-15,-4-10-19 0,-1 8 13 0,1-8-10 16,-2 9-18-16,-1-9 9 0,1 8-9 0,-2-2 15 16,-2-1-9-16,1-1 0 0,-2 0 3 0,1 2-9 15,-3-1 16-15,2 1-17 0,-2 0 11 0,1 1-1 16,0-1 19-16,-1-1-4 0,3 2 13 16,-1-3 13-16,0 0 0 0,0 1 31 0,3 1-31 15,-2-2-3-15,0 0-15 0,-4 1 22 0,-2 1 66 16,-2 3-17-16,-6 1 7 0,-6-3-48 0,-2 4-62 15,-5-2 9-15,-3 1-9 0,-2-2 13 0,0 2-10 16,-2-4 10-16,2-2-17 0,0-1-6 0,5-1 16 16,1-2-6-16,2 0 19 0,4 0-12 0,4 0 12 15,6 0-19-15,5-14 13 0,3 3-7 0,6-1-10 16,2 2 21-16,7-2-24 0,3 1 17 0,0-5-11 16,0 2 4-16,0-2-6 0,0-1 9 0,0 0-13 15,0 0 0-15,0 1 23 0,0 1-26 0,8 0 16 16,-8 3-58-16,0 0-50 0,0 3-83 0,0 1-119 15,0 4-100-15,9-2-128 0,-2 2-89 0,2 2-78 16,1 2-89-16,-2 0-99 0,3 0-8 16</inkml:trace>
  <inkml:trace contextRef="#ctx0" brushRef="#br0" timeOffset="140537.24">15311 14579 2145 0,'0'-7'77'0,"0"3"68"0,0 0 66 0,0 1 51 16,0 0-35-16,0-2-30 0,0 3-19 0,0 0-27 16,0 0 28-16,0 1-7 0,16 1 19 0,-16 0 10 15,9 0-25-15,-9 0 10 0,0 0-27 0,0 0 3 16,0 0-3-16,0 0-24 0,0 0-10 0,0 0-5 16,0 0-19-16,0 12 7 0,0-2-27 0,0 1-17 15,0 3-25-15,0 4-18 0,0 0 7 0,0 0-12 16,0 1 8-16,0 2-2 0,0 0-13 15,0 1 1-15,0 0-17 0,0 2 1 0,0-1 12 16,0 1-9-16,0 2 37 0,0-2 10 0,0 2-3 16,0 1 2-16,0-1-24 0,0 2-4 0,0-1-8 15,0-1 11-15,0-1-18 0,0 1 10 0,0-1-7 16,0 0-3-16,0 0 10 0,0 2-17 0,0-1 14 16,0-1-4-16,0 3-3 0,0-2 3 0,0 1 10 15,0 1-17-15,0 0 14 0,0-1-10 0,0 1-6 16,13 1 15-16,-13-1 1 0,12 1 12 0,-2 2-10 15,-2 0 14-15,1-2-10 0,1 2-10 0,-4-2 7 16,-1 1-23-16,3-2 10 0,-5 0 0 16,3-1 0-16,-3-4 7 0,2 2-17 0,-1-3 20 15,-1-1-13-15,0 1 6 0,3-2 0 0,-3 2-9 16,2-1 15-16,1-2-15 0,-1 3 22 0,0-2-26 16,1 4 4-16,-1-2 9 0,1 0-13 0,-3 2 26 15,2 1-25-15,-2 0 6 0,-1 0 3 0,1 0-10 16,-2 0 29-16,-1 0-25 0,3-2 9 0,-3 1 0 15,2-2-9-15,0-1 15 0,-1-1-12 0,1-2 13 16,0 1-10-16,-2-1 6 0,1-4 4 0,1-1-20 16,-1-1 4-16,1 0 6 0,3-3 0 0,2 0 10 15,-2-2-7-15,2-2-7 0,-3 0 4 16,1-2-3-16,0-1 16 0,3 1-6 0,-2-2-14 16,0-1 14-16,3 0-14 0,-2 0 14 0,-1 0-4 15,2 0 3-15,4-12-2 0,0 5-11 0,-1-2 20 16,5 0-29-16,-2 1 19 0,3-1 0 0,3 1-16 15,3 0 20-15,-1 1-20 0,4-1 6 0,-2 2 7 16,4 2 7-16,1-1-4 0,-1 2-12 0,2-1 18 16,0 1-18-16,-2 1 12 0,2 0 0 0,1 0-16 15,-5 0 19-15,4-1-9 0,2-1 6 0,0 0-9 16,2 1-4-16,5 0 10 0,0-1-6 0,4-1 19 16,1 2-16-16,6-1-10 0,1 1 19 15,1 0-22-15,4 0 13 0,1 1 13 0,-1 0-23 16,1 0 26-16,2-1-17 0,-4-1 14 0,4 1 6 15,-4-2-25-15,0 1 21 0,1 0-24 0,-5-2 8 16,0-1 11-16,0 2-17 0,-5-1 23 0,0 0-13 16,-4 0 0-16,3 0 16 0,-1 2-35 0,-3 0 9 15,2 2 10-15,-4 2-13 0,-1-3 29 0,-3 3-13 16,-2-1-9-16,-2 1 9 0,-5 0-9 0,-2 0 9 16,-4 0-13-16,-4-3 10 0,1 2 0 0,-4-1 0 15,-3 2 13-15,2-2-23 0,-4 2 10 0,-1-3-3 16,-2 3-3-16,2 0 3 0,-4 0-13 0,2 0 16 15,0 0-9-15,0 0-4 0,0 0-19 0,2 0-18 16,-2 0 15-16,0 0 4 0,1 0 31 0,1 0-4 16,-1 0 1-16,0 0 6 0,2 0-12 15,-1 0 18-15,-1 0 1 0,3 0-13 0,-1 8 6 16,0-8-6-16,0 0-6 0,0 0 15 0,0 0-38 16,0 0 1-16,3 0 3 0,-2 0-9 0,2 0 49 15,0 0-18-15,0 0 9 0,1 0 3 0,-2 0-13 16,-2 0 23-16,1 0-25 0,0 0 6 0,-5 0 0 15,3 0-7-15,-2 0 29 0,0 0-25 0,-1 0 12 16,1 0 3-16,-1 0-18 0,0 0 12 0,1 0-12 16,-2 0 6-16,3 0 0 0,-3 0 12 0,3 0-3 15,-3 0-21-15,2 0 8 0,-1 0 4 0,-1 0-9 16,-2 0 21-16,3 0-37 0,-4 0-48 0,0 0-54 16,0 0-114-16,0 0-88 0,0 0-96 0,0 11-112 15,0-11-117-15,0 10-93 0,0-10-84 16,0 0-17-16</inkml:trace>
  <inkml:trace contextRef="#ctx0" brushRef="#br0" timeOffset="141022.93">17841 16071 1826 0,'0'-4'71'16,"0"3"75"-16,0 1 56 0,0 0 93 0,0 0-34 0,0 0-32 15,0 0-12-15,0 0-63 0,0 0-4 16,0 0-17-16,0 0-49 0,0 0 20 0,0 0-2 15,0 0-23-15,0 0 16 0,0 10-33 0,0-10-20 16,0 0 16-16,0 7 3 0,0-7-3 0,0 0-18 16,0 0 6-16,0 0-6 0,0 0 4 0,0 0 24 15,0 0-17-15,0 0 21 0,15 0-6 0,-3 0-7 16,3 14-4-16,-2-5-29 0,4 0-1 0,-1 0 0 16,1 3 9-16,0-2 34 0,0 3 4 15,0 2 11-15,2 1-4 0,0 0 9 0,-1 2-9 16,2 1 4-16,-1 0 18 0,-2 3-34 0,1-1-7 15,-6-1-11-15,1-1-31 0,-4-1 3 0,-2-1 4 16,-4 0-19-16,-3-2 9 0,0-2-6 0,0 2 1 16,0 0 8-16,-19-1-15 0,3-1-9 0,-2 0 9 15,-2-1-15-15,-2 0 9 0,2 0-55 0,-3-1-104 16,5 0-88-16,-3-2-143 0,5 0-83 0,1 0-59 16,3-1-108-16,7-2-87 0,1 1-146 0,4-1 61 15</inkml:trace>
  <inkml:trace contextRef="#ctx0" brushRef="#br0" timeOffset="145233.37">18652 15731 3718 0,'0'-19'22'0,"0"0"34"0,0 3 38 16,0-3 26-16,0 2 40 0,0 2 6 16,0 0 7-16,0 0 16 0,0 2-47 0,0 1-31 0,0 0-36 15,0 1-41-15,0-3-25 0,0 2-1 16,-13 2-13-16,2 3 5 0,-3 0 8 0,4 0 24 15,-1 2 25-15,0 2 17 0,3 1 19 0,0 1-12 16,2 1-14-16,0 0 27 0,3 0 23 0,3 13-12 16,0 2 10-16,0 1-36 0,0 6-39 0,15 5 28 15,1 2-27-15,2 3-4 0,0 7 10 0,0 0-35 16,-1 5 17-16,-1 0-26 0,1-1-3 0,-5 4 9 16,0-3-12-16,-1-1 19 0,-3 0-10 0,-1-2-19 15,-1-2 26-15,0-2-20 0,-4-1 4 0,1-5-3 16,0-1-32-16,-3-2-11 0,3-1-32 15,-3-2-30-15,2-2-44 0,0 1-19 0,1-6-52 16,3-2-25-16,-3-5-35 0,-2 3-51 0,3-3-39 16,2-6-50-16,1-5-54 0,-3 0-26 0,-2 0-4 15,-2 0-27-15,0-9 12 0,0-7 21 16</inkml:trace>
  <inkml:trace contextRef="#ctx0" brushRef="#br0" timeOffset="145421.49">18633 15865 2170 0,'-10'-22'82'0,"-1"3"111"0,3 5 77 16,2-1 68-16,3 4-11 0,3 3-80 0,0 3-39 16,0 5-47-16,0 0-32 0,17 12 7 0,2 4-28 15,-3 1-23-15,5 6-30 0,2 0-41 0,2 5-11 16,2 0-6-16,3 1-2 0,0-2 5 0,5 4 0 16,-2-1-6-16,2-1-39 0,0 0-53 0,-2-2-79 15,2-1-63-15,-2-7-62 0,1-3-45 16,-4 1-80-16,-3-6-61 0,-4-1-75 0,-1-3-94 15,-4-2 130-15</inkml:trace>
  <inkml:trace contextRef="#ctx0" brushRef="#br0" timeOffset="145669.97">18957 15602 2526 0,'-5'0'99'0,"5"0"44"0,0 0 50 0,0 10 41 16,0 7-62-16,0-3-8 0,13 5-34 0,-13 5-35 16,13 2-35-16,-13 6-25 0,10 0-22 0,-10 3-6 15,7 0 1-15,-7 0-16 0,6 0 13 0,1-1-12 16,-3 0 2-16,2 0-3 0,-1 0-2 0,2-3 7 16,1-2-66-16,1-2-35 0,4-4-74 0,-4 0-53 15,5-4-37-15,-1 0-28 0,3-3-13 0,-3-3-34 16,-1-3 12-16,-1 2-41 0,2-2-76 15,-1 0 64-15</inkml:trace>
  <inkml:trace contextRef="#ctx0" brushRef="#br0" timeOffset="145969">19336 16025 1583 0,'-12'-2'60'16,"12"-1"57"-16,-11 1 47 0,1 2 61 0,-4 0-12 15,4 0-9-15,1 0-26 0,-3 17-60 0,0-3-46 16,3 3-44-16,-2 0-28 0,1 0-2 0,5 3-7 16,2 1-14-16,3-1-16 0,0 4-12 0,0-3 4 15,0 2 6-15,16-4 20 0,0 0 23 0,2-5-2 16,-1 1 9-16,0-3-9 0,4-4-4 0,1-1 2 16,0-7 2-16,-5 0 7 0,1 0-21 15,-4 0 3-15,0-14-27 0,-4 1-23 0,-6-4 12 16,-4 0-6-16,0 1 4 0,0-1 1 0,0-4-9 15,0 0-13-15,-12 0 8 0,-2 1 17 0,1 1-4 16,0 2 4-16,1 0-14 0,-1 4-10 0,-3 1-27 16,3 3-19-16,1 4-53 0,-1 5-26 0,2 0-47 15,0 0-53-15,5 0-10 0</inkml:trace>
  <inkml:trace contextRef="#ctx0" brushRef="#br0" timeOffset="146448.75">19414 16127 1934 0,'11'12'52'0,"0"0"37"0,0 1 37 15,2 0 18-15,0 0-20 0,0-1-11 16,-1-3-38-16,-1 1-12 0,0-2-33 0,-3-1-33 16,-2-3 3-16,-1 1-2 0,-2-3-7 0,-3 0 0 15,0-2-9-15,0 0-14 0,0 0-19 0,0 0 0 16,-16 0-2-16,16 0-7 0,-13-12 10 0,3 4-20 15,10-5-5-15,0-1 6 0,0-1 2 0,0-1 6 16,0-1-8-16,0-3 0 0,0 1 21 0,0 1 21 16,0 0 36-16,13 1 34 0,-1 4 24 0,-3 4 34 15,2 0 31-15,0 7-5 0,-1 2 11 0,2 0 8 16,1 0-8-16,1 16-18 0,1 1-19 16,-1 0-27-16,0-3-37 0,-3 1-4 0,2 0-26 15,-5-1-10-15,-2 0 3 0,-1-1 3 0,-2 0 4 16,-3 0-14-16,0-4 2 0,0 0-2 0,-16-1-19 15,3-3-6-15,13-1-12 0,-17 0-10 0,6-4 19 16,-2 0 5-16,5 0 10 0,0 0 13 0,8-15 0 16,-8 3 16-16,8 0-4 0,0-3-10 0,0-1 5 15,0 0-4-15,0 0 6 0,18 0-2 0,-2-2-4 16,-5 4 4-16,2-1 0 0,2 3 9 0,-2 0 0 16,1 3 5-16,-3 5 9 0,2 1 11 0,-7 3-4 15,5 0-14-15,-3 0-13 0,1 16-10 0,1-2 2 16,-2 0 5-16,5 4 2 0,-1-2-6 15,1 1-8-15,0 1-92 0,-5 0-88 0,1-1-106 16,2-2-134-16,-5 0-57 0,3-1-68 0</inkml:trace>
  <inkml:trace contextRef="#ctx0" brushRef="#br0" timeOffset="146731.04">20049 16079 1520 0,'0'-8'66'15,"0"4"56"-15,0 1 60 0,0 3 58 0,-17 0-34 16,1 0-10-16,-1 0-45 0,3 0-61 0,-4 16-32 16,1-3-46-16,-2 0-8 0,4 0 8 0,2 2-5 15,1 2-19-15,3 0-42 0,0 2-47 16,4 2-22-16,1 0-8 0,4-2 18 0,0-2 32 16,0-3 23-16,13 0 30 0,3-3 18 0,3-6 10 15,2 1 8-15,2-6-6 0,6 0-4 0,-1 0 2 16,2 0 0-16,0 0 0 0,-2-11 4 0,2-4-2 15,-3 0-10-15,-6 1 10 0,0-3-2 0,-5-2 0 16,-2-1-2-16,-6 1-11 0,-3-2 7 0,-5 3 0 16,0-1 3-16,0 2-3 0,0 3-48 15,0 1-87-15,-17 4-87 0,3 3-114 0,3 0-105 16,2 6 51-16</inkml:trace>
  <inkml:trace contextRef="#ctx0" brushRef="#br0" timeOffset="147019.67">20274 16261 2342 0,'11'20'43'0,"-5"3"57"0,-1-4 18 16,2-2 34-16,-6-5-30 0,2-2-53 0,-1-3 10 15,1-3-23-15,-3-4-2 0,0 0 7 0,0 0-28 16,0-12-14-16,0 0-12 0,0 3-9 0,-16-4 0 16,6 1 4-16,10 1 0 0,-12-6 0 0,12 3-2 15,-8-3 0-15,8 0 3 0,0-1-3 0,0-1 5 16,0 0-8-16,0-2-4 0,0 2 2 15,0-1 3-15,13-1 2 0,1-1-2 0,-3 0 4 16,3 1 29-16,-1 2 34 0,1 1 15 0,-1 4-3 16,0 2-31-16,2 3-31 0,-2 4-3 0,3 1-7 15,-3 4-7-15,0 0-3 0,-1 0-7 0,-1 0-3 16,1 11-53-16,-2-11-77 0,-4 12-126 0,2-2-149 16,-3 0-127-16,-4 0-131 0,3-1 62 0</inkml:trace>
  <inkml:trace contextRef="#ctx0" brushRef="#br0" timeOffset="147814.31">21055 15555 2831 0,'0'-18'81'0,"0"0"40"0,0 1 28 0,0 4 6 16,0 3-81-16,0 4-8 0,0 6 20 0,0 0 0 15,0 0 11-15,0 14-15 0,0 7-21 0,11 3-3 16,-3 2-2-16,4 6-12 0,-2 3-26 16,1 2 3-16,0 2-19 0,-1 0-2 0,-2 1 3 15,-1-1-11-15,1 0 16 0,-1 0-3 0,-1-3-16 16,1-2-45-16,0-3-67 0,4-2-91 0,-1-4-102 15,1-2-72-15,-2-1-47 0,3-4-30 0,-3-2-1 16,-4-1 8-16,0-3-9 0</inkml:trace>
  <inkml:trace contextRef="#ctx0" brushRef="#br0" timeOffset="147967.67">21198 16064 2094 0,'-9'-12'59'0,"9"-3"43"0,-8 5 17 15,8-2 45-15,0 2-40 0,0-2-16 0,0 0 4 16,0 4-46-16,12 0-17 0,2-1-31 0,-2 2-8 15,1 1 11-15,3 0 2 0,-2 3-2 0,4 0-19 16,-6 1-11-16,1-4-38 0,-4 1-92 0,1-1-64 16,-1 0-92-16,2-1-78 0,-4 2-21 0,-4-2-58 15,5 1-19-15</inkml:trace>
  <inkml:trace contextRef="#ctx0" brushRef="#br0" timeOffset="148232.49">21338 15510 2290 0,'-5'-19'119'0,"0"4"79"0,1 1 64 0,1 1 40 15,1 1-94-15,2 2-41 0,0 10-47 0,0 0-25 16,0 0-23-16,0 0-29 0,0 20-20 0,0 4-16 16,0 4 3-16,0 2-12 0,0 6 7 0,11 3-5 15,-3 3 0-15,2 3 0 0,-2 1 0 0,4 3 7 16,-1-2-9-16,3 1 12 0,-1 0-17 0,4-4 4 15,-2-2 3-15,3-1-15 0,-3-4-3 16,0-3-72-16,2-6-46 0,-2-4-49 0,-2-4-76 16,-2-2-30-16,2-5-88 0,-4-4-83 0,-1-1-46 15,5-4-92-15</inkml:trace>
  <inkml:trace contextRef="#ctx0" brushRef="#br0" timeOffset="148548.41">21830 15993 2482 0,'0'-10'51'0,"0"4"25"0,0-1 23 0,0 2 32 16,-16 1-31-16,16-2-9 0,-14 3-29 0,-2-1-29 16,5-1-21-16,-5 3-12 0,0 1-2 0,-6 1 2 15,3 0 2-15,-3 0-4 0,2 0-22 0,0 14-11 16,1-1-51-16,5 3-26 0,2 1 9 0,2 1-6 16,4 4 40-16,6-3 37 0,0 2 12 15,0-2 18-15,0-3 11 0,0-2-9 0,14-1 6 0,-3-4-6 16,2-2-2-16,-2-3 4 0,0-4 1 0,-2 0-8 15,-1 0 1-15,2 0-3 0,-1-13 5 16,1 0 6-16,-2 0-4 0,3-4 0 0,-2 0 5 16,-1-1 8-16,6 1 34 0,-1 0 14 0,-2 4 18 15,5 0 3-15,-2 2-28 0,2 4-12 0,-2 3-21 16,4 4-14-16,-4 0-3 0,2 0-6 0,1 12-3 16,-4-1 5-16,-1 1 5 0,-1 0-5 0,-1 0-7 15,-4-4-7-15,-1 3-61 0,-5-3-47 0,0 0-79 16,0-8-85-16,0 4-66 0,0-4-43 0,-11 4-29 15,11-4-16-15</inkml:trace>
  <inkml:trace contextRef="#ctx0" brushRef="#br0" timeOffset="148840.31">21895 16001 1680 0,'0'0'65'16,"0"0"43"-16,12 0 31 0,-12 0 38 0,16 0-38 16,-5 13-6-16,3-2 4 0,-3 1-3 0,-1 0-14 15,-1 1-26-15,-1 0-46 0,-1-2-30 0,-2-4-8 16,-5 2-6-16,0-3 8 0,0 1-10 0,0-7-5 15,0 0-1-15,0 0 4 0,0 0 0 0,-15 0-5 16,3 0 3-16,12 0-3 0,-12-15 8 0,4 1-1 16,8 3-4-16,-9-2-1 0,9 0 3 0,0 1-2 15,0-1 2-15,0 0-11 0,0-2-13 0,13 2-19 16,0 0-33-16,0-1-24 0,0 1-3 16,3 3 26-16,2-2 29 0,-1 0 41 0,5 5 3 15,-5 2 26-15,4 5 50 0,0 0 13 0,1 0 21 16,-4 11-25-16,2 4-44 0,-2 1-14 0,1 1-16 15,-4 4-9-15,-1-2-1 0,-3 1-29 0,-3 1-78 16,-3-2-51-16,0 1-92 0,-3-5-81 0,2 0-23 16,-4-1-44-16,0-5-36 0,0-1 63 0</inkml:trace>
  <inkml:trace contextRef="#ctx0" brushRef="#br0" timeOffset="149269.34">22458 15887 1951 0,'3'-12'37'0,"0"3"5"0,-1 4 30 0,-2 5 46 16,0 0-17-16,0 0 10 0,-18 0-19 0,-1 0-35 16,1 13-24-16,0 0-6 0,-6 2-15 0,3 0-17 15,-4 1 3-15,5 3-8 0,0-1 4 0,0 1-3 16,1 0-22-16,6 0-7 0,4-2-19 0,1 0-11 16,8-3 20-16,0-2 8 0,0 0 25 0,0-5 15 15,21-1 0-15,0-1-6 0,-1-5-1 0,3 0 1 16,1 0-5-16,1 0 0 0,-2-15-1 0,0 0 3 15,-1 1 7-15,-1-3-1 0,-4 1 1 0,-1-1 0 16,-3 0 4-16,-5 0 3 0,-1 2-5 16,-2 1-3-16,-5 1 1 0,0 2 2 0,0 4-6 15,0-1-3-15,0 1-2 0,0 4 7 0,-14 0 17 16,14 3 4-16,-9 0 1 0,9 0-3 0,0 0 2 16,0 13 20-16,0-1 6 0,0 2 8 0,0 0-5 15,0 2-13-15,0 0 0 0,14 2 2 0,-2 2 15 16,0 1 4-16,0 2 18 0,-1 0 1 0,1 2-2 15,-2-2-9-15,5 3-33 0,-1 0-6 0,0 1-11 16,3 0-14-16,-2 0 7 0,0 0-3 0,-2 0-2 16,-2 1 12-16,-3-3-5 0,-8 1 4 0,0-1-2 15,0 0-4-15,-16 0 4 0,0-4-11 0,-2 1-7 16,-3-3-5-16,-4-1-67 0,1-2-86 16,-3-1-108-16,-1-5-104 0,-2-1-53 0,0-1-59 15,0-2 3-15</inkml:trace>
  <inkml:trace contextRef="#ctx0" brushRef="#br0" timeOffset="149547.84">22703 15912 2178 0,'-22'-6'34'0,"-1"2"16"0,0 1 8 16,1 3 5-16,-4 0-32 0,9 0-14 0,-4 13-10 16,4 4-5-16,-4-3 0 0,4 5-4 0,-1 0 9 15,6 4-3-15,2-2 3 0,6-1 10 0,4 1 12 16,0-4 42-16,0-1 5 0,0-3 0 16,20-1-8-16,-2 0-48 0,0-5-15 0,0-1-1 15,2-1-20-15,2-5-16 0,-1 0-44 0,1 0-91 16,0 0-73-16,5-11-58 0,3 1-36 0,-6 1-10 15,3-3-18-15,0-1-14 0</inkml:trace>
  <inkml:trace contextRef="#ctx0" brushRef="#br0" timeOffset="149682.06">22832 15948 1680 0,'-17'0'55'16,"-4"0"31"-16,-1 0 11 0,0 10 13 0,-2-10-58 15,-3 9-35-15,5-9-8 0,-2 10-22 0,1-3-35 16,-2-7-41-16,3 7-49 0,2-7-44 0,1 7-8 15,7-1-40-15,-1-2-49 0,8-4-42 0,5 0 31 16</inkml:trace>
  <inkml:trace contextRef="#ctx0" brushRef="#br0" timeOffset="149980.34">22902 16016 2651 0,'6'19'27'0,"-1"0"13"15,1 0 37-15,-1-1 19 0,3-1-6 0,1-2 17 16,-2-2-22-16,-1-3-17 0,-3-1-23 0,-3-3-21 16,0-1-17-16,0 0 3 0,0-3 7 0,0-2-17 15,-14 0 10-15,1 0-8 0,2 0-5 0,2-12 3 16,-4 1-4-16,5 0 6 0,8-1-2 0,-6 0 7 16,6-1-11-16,0-3-9 0,0 3 11 15,0-4-7-15,0 3 4 0,13-1-2 0,1-1-3 16,-1 1 5-16,4-2 7 0,-3 3 0 0,3-1-6 15,5 1 4-15,-2 4-5 0,-2 1 7 0,4 3 1 16,-2 1-8-16,-2 5 5 0,2 0-3 0,-5 0-18 16,-2 0-56-16,-2 12-121 0,-2-1-111 0,-4-11-137 15,-1 14-104-15,-1-3-77 0</inkml:trace>
  <inkml:trace contextRef="#ctx0" brushRef="#br0" timeOffset="150712.59">23908 15341 2282 0,'4'-4'19'0,"2"4"9"0,-3 0 31 16,1 0 67-16,-4 18 26 0,0-1 11 0,0 4-25 16,0 4-57-16,11 6-20 0,-11 6 3 0,15 1 28 15,0 6 2-15,0 0-27 0,2 5-24 0,0 1-35 16,-3-2-6-16,7-1-2 0,-4-2 0 0,4-4-5 16,-6-3 0-16,1-6 0 0,-2-2 3 15,-2-6-5-15,-4-4-10 0,-5-7-24 0,0-1-10 16,-3-6-6-16,0-6-15 0,0 0 9 0,-23 0-14 15,1-15-14-15,-1 0 17 0,-2 0 14 0,-3-2 27 16,0-1 27-16,1 4-1 0,0 1 14 0,4 3-12 16,-1 3 10-16,3 7-1 0,1 0-6 0,3 0 11 15,1 0 0-15,2 17 5 0,-1 0-9 0,4-1-3 16,0 2 0-16,2 1 1 0,2 0 8 0,1-1-6 16,-2-2 15-16,5 0 17 0,0-3 12 0,-1-2 6 15,4-3-24-15,0 0-13 0,0-1-13 0,0-2-2 16,19 0 1-16,-4-2-11 0,3 0 2 0,2 1 1 15,0-2-20-15,1 1-31 0,1-2-77 16,0-1-77-16,-2 0-75 0,0 0-57 0,-1 0-42 16,-2-11-41-16,-1 1-41 0</inkml:trace>
  <inkml:trace contextRef="#ctx0" brushRef="#br0" timeOffset="150862.09">24347 15999 2588 0,'1'12'67'0,"-1"-12"13"0,0 11-1 15,0-11-7-15,0 9-65 0,0-9-5 0,0 9 3 16,0-1 2-16,-10-4-5 0,10 3-9 0,0 2-7 16,-10-1-9-16,10-1-56 0,-7 0-35 0,7 1-71 15,0-2-56-15,0-2-30 0,0 0-48 0,0 1-30 16,0-3-44-16,12-1 19 0</inkml:trace>
  <inkml:trace contextRef="#ctx0" brushRef="#br0" timeOffset="151011.79">24265 15816 2230 0,'-13'-10'49'0,"4"4"23"0,1 2-7 0,0 4 5 15,2 0-44-15,6 0-30 0,0 0 8 0,0 0-8 16,0 0-5-16,0 0 14 0,0 0-38 0,-15 10-64 16,15-10-76-16,0 6-102 0,-10 2-80 0,0-8-60 15,10 0-38-15</inkml:trace>
  <inkml:trace contextRef="#ctx0" brushRef="#br0" timeOffset="151485.87">24424 15427 1315 0,'0'14'23'0,"0"-3"12"0,0-11 21 16,0 11 17-16,0-11 15 0,0 12 13 16,13-3 15-16,0 2 8 0,-13 2-7 0,8 0 23 15,-8 3-11-15,6 5 4 0,-6 3 19 0,0 0-10 16,6 3-20-16,-1 1-14 0,1 2-41 0,1 0-27 16,1 3 11-16,1-1-6 0,0 1 2 0,3-1-4 15,0 0-14-15,-2-1-1 0,1-2-15 0,1-2 1 16,0-1-2-16,-2-4-12 0,-2 0 0 15,-1-6-2-15,-2 1 2 0,-1-6 10 0,0-2 18 16,-2 0 1-16,0-5 10 0,-2-2-2 0,0-2-18 0,0 0-4 16,0 0-22-16,0-10 4 0,0-2-2 15,-12-3-15-15,12 0-16 0,-8-4-29 0,8 0-31 16,0-3-11-16,0-1 15 0,0-1-9 0,0 0 11 16,0 1 35-16,0 2 9 0,12 1 32 0,2 2 42 15,-1 6 20-15,3 2 17 0,2 4 13 0,-1 6 1 16,0 0-15-16,4 0 0 0,-3 16-12 0,-1-1-9 15,1 3-16-15,0 1-8 0,-4 2-14 0,-3 0-5 16,0 1-3-16,-5-2-4 0,-1-1-3 0,-3-1-4 16,-1-4-41-16,-1-1-58 0,0 0-85 0,0-3-106 15,0 0-84-15,0-1-129 0,0-1-41 16,0-3 32-16</inkml:trace>
  <inkml:trace contextRef="#ctx0" brushRef="#br0" timeOffset="151642.78">25057 15911 2877 0,'0'-5'23'0,"0"5"7"0,0 0 0 16,0 0-3-16,0 0-15 0,0 15 0 15,0-2-3-15,0 0-2 0,0 1-7 0,0-1-9 16,0 4 2-16,0-2 11 0,0-1-29 0,0 1-78 16,0-1-71-16,0-2-116 0,0-2-82 0,0 0-61 15,0-1-75-15,0-1 39 0</inkml:trace>
  <inkml:trace contextRef="#ctx0" brushRef="#br0" timeOffset="151781.34">24957 15810 2068 0,'0'-10'10'0,"0"1"7"16,0 2-8-16,0 3 1 0,0 0-10 16,0 2-13-16,0-1 13 0,11 3-4 0,-11 0-6 15,0 0-40-15,0 0-82 0,0 0-92 0,0 0-89 16,0 10-69-16,0-10-11 0</inkml:trace>
  <inkml:trace contextRef="#ctx0" brushRef="#br0" timeOffset="151983.81">25134 15658 2535 0,'0'0'11'0,"4"0"-3"0,0 0 3 16,1 0-2-16,-4 11-13 0,6-1 1 0,-2 4 3 15,-1 4 9-15,0 1-4 0,-1 3-3 0,-3 2-6 16,0 2 1-16,0 1 12 0,0-2-11 0,0 1 0 16,0-2-22-16,0 2-40 0,14-2-51 0,-1-1-58 15,4-1-60-15,-3-3-48 0,7 3-18 0,-1-6-64 16,3-1-29-16</inkml:trace>
  <inkml:trace contextRef="#ctx0" brushRef="#br0" timeOffset="152138.91">25590 15897 2035 0,'-18'-7'25'0,"6"4"15"0,0 3 26 0,-2 0 0 0,0 0-23 16,2 0-15-16,-6 0-24 0,-1 12 0 15,0 0 3-15,-2-2-1 0,-1 2-8 0,-1-4-5 16,2 3-55-16,-3-2-54 0,2-1-69 0,-1 0-82 16,3-2-9-16,2 2-8 0,5-3 13 0,4-2 10 15,2-1 17-15</inkml:trace>
  <inkml:trace contextRef="#ctx0" brushRef="#br0" timeOffset="152477.66">25451 15842 2026 0,'6'0'42'0,"0"0"26"0,0 12 3 0,-1-1-3 16,2 4-38-16,-6 0-26 0,7-1-2 0,-3 3 3 15,-4 0-10-15,1 1 5 0,0-2 2 0,-2 0 5 16,0-1-5-16,0-3 4 0,0-1 1 0,0-2-5 15,0 0 14-15,0-2-10 0,17-1-4 0,-3-1 2 16,2-1-10-16,1-2 8 0,5 0-2 0,-1-2 0 16,5 0 2-16,0 0-8 0,1 0 2 0,-2 0 4 15,0-13 13-15,-2 3 11 0,-3-2 8 0,1 2-3 16,-7-2-5-16,0 2-11 0,-3-5-6 0,-2 3-2 16,0 0-8-16,-5 1 3 0,1 1-2 0,0 1 4 15,-3 3 7-15,3 3 8 0,-4 3 1 16,2 0 4-16,3 0 5 0,-3 13-16 0,2 5 0 15,2 0-11-15,-2 1-6 0,-1 1 3 0,2 2-1 16,1 0-23-16,-2-3-41 0,-1-2-58 0,1-3-70 16,0-3-59-16,-1-3-46 0,-2-2-44 0,1-6-71 15,-1 0 48-15</inkml:trace>
  <inkml:trace contextRef="#ctx0" brushRef="#br0" timeOffset="152743.1">26042 15909 2482 0,'4'14'4'0,"0"-3"5"0,-1 2-5 0,2 0 3 16,-2 0-7-16,3-2 4 0,0 4 39 0,-1-2 24 16,0 2 7-16,0-2-5 0,-4-1-31 15,1-3-31-15,0-2 5 0,-2-1-12 0,0-1 11 16,0-4 3-16,0-1-12 0,0 0 3 0,0 0-17 16,0 0-4-16,0-9-2 0,0-1 7 0,0-2 4 15,0 0-2-15,0 2-7 0,0-6-15 0,0 3-23 16,10-4 0-16,2 3 2 0,0 2 3 0,2-2 14 15,1 3 5-15,0-1-1 0,1 3 5 0,2 2-3 16,-1 2 12-16,0 2 8 0,2 3 0 0,-3 0 7 16,1 0-17-16,0 18-29 0,-2-1-3 0,0-1-34 15,-1 1-49-15,-2 0-40 0,0 0-64 0,-3-2-63 16,-3-3-44-16,1-4-21 0</inkml:trace>
  <inkml:trace contextRef="#ctx0" brushRef="#br0" timeOffset="153126.81">26481 15874 1448 0,'0'-12'22'0,"0"4"13"0,0 0 11 0,-15 1 22 15,0 2 11-15,4 2-3 0,-1 3 10 0,0 0-6 16,-3 0-27-16,0 15 1 0,0-2-16 0,0 3-17 16,1 1 0-16,0 0-2 0,3 3 13 15,-2-4 13-15,5 1 18 0,2 0 4 0,3 0-6 16,0-5-13-16,3 0-21 0,0-2-16 0,0-3-9 15,0-2 6-15,0 1-3 0,14-5-5 0,-3-1 2 16,0 0-7-16,-1 0 3 0,-1 0 4 0,2-13 0 16,-1 1 1-16,-2-1 19 0,0 0 11 0,1-1 5 15,-3 0-2-15,1 0-16 0,-1 1-4 0,0 3 0 16,0 0 22-16,1 3 30 0,-1 0-6 0,2 7 4 16,1 0-13-16,3 0-32 0,2 0 28 0,0 17 10 15,3 2 9-15,-1 1 37 0,5 2-14 0,-5 5 26 16,6 1 16-16,0 5-32 0,-4 0-1 0,2 2-40 15,-1 1-22-15,-2-3 2 0,0 2-4 0,-2-3 3 16,-7-2-8-16,-8-2-11 0,0-1-1 0,0-4-12 16,-13 1-2-16,-9-4 8 0,-5 4-10 15,-4-3-24-15,-6 1-56 0,-2-6-59 0,-4 0-83 16,-5-3-98-16,4 0-101 0,2 1-95 0,0-3-85 16,3 0-99-16</inkml:trace>
  <inkml:trace contextRef="#ctx0" brushRef="#br0" timeOffset="154156.29">27353 15087 3511 0,'0'-4'7'0,"0"4"3"16,0 0-3-16,0 0 38 0,0 0 29 0,0 13 21 16,0 2 35-16,0 7-15 0,0 3-39 0,0 6-19 15,0 4-39-15,0 3-15 0,0 4 10 0,0-1 0 16,14 0 23-16,-14 0 17 0,16 0 7 15,-1 1 12-15,1-2-14 0,1 1-20 0,3-1-22 16,2 0-11-16,0 0 1 0,-3-3-1 0,1-2 3 16,-1-6-10-16,-3 0-9 0,0-8 11 0,-7-2 0 15,0-1 2-15,-3-6-2 0,-2-5-13 0,-2-1 10 16,-2-6-8-16,0 0 9 0,-14 0 7 0,-1-12-16 16,-7-1 20-16,0-3-12 0,-4-1-5 0,-4 0 0 15,-5-3-1-15,-3 2 12 0,1 0-3 0,1 5 3 16,-1 1-3-16,1 2-13 0,5 4-1 15,1 6 9-15,1 0-11 0,7 0 13 0,-2 0-8 0,7 16-2 16,3-1 19-16,1 0-12 0,2-1 20 16,5 3-9-16,2-3-13 0,4 1 21 0,0 0-10 15,0-1 10-15,0-2 3 0,18 0-45 0,-1-2-31 16,0-1-17-16,1-3-81 0,2 1-51 0,1-3-58 16,6-4-98-16,-2 0-28 0,4 0-26 0,1 0-21 15,0-14-6-15,-2 5-11 0,5-3 1 0</inkml:trace>
  <inkml:trace contextRef="#ctx0" brushRef="#br0" timeOffset="154475.69">27749 15704 2795 0,'12'-13'88'0,"-3"5"52"0,-3 2 22 0,-3 2-3 15,-3 1-92-15,0-1-55 0,0 4-2 0,0 0 14 16,0 0 18-16,-20 0 4 0,2 0-24 0,-4 13-7 16,-3-13-15-16,3 12 0 0,-7 1 4 15,1-2-6-15,1 1 4 0,2-2-9 0,1 1-7 16,7-3-23-16,-1 4-31 0,9-1-7 0,0-4-5 15,4 0 13-15,5 2 22 0,0-1 3 0,0-2-3 16,15 2 5-16,1-3 5 0,2 0 14 0,-1-2 14 16,4 1 5-16,1-4 4 0,1 0 1 0,-2 0-1 15,1 0 5-15,-2-14-9 0,-2-1-5 0,3 3 5 16,-5-2 6-16,-1-1 29 0,0 2 30 16,-3 0 20-16,-1 1 10 0,-1 3-7 0,-1 0-19 15,-1 3-21-15,-1 3-14 0,-3 3-17 0,4 0-18 16,-3 0 3-16,3 0-5 0,-2 0 5 0,3 14 0 15,3-1 5-15,-3-1-15 0,2 1 5 0,-1 0 13 16,-1 0-18-16,2-1-5 0,-5-2-50 0,-1 0-61 16,2-2-73-16,-4-3-63 0,2-1-57 0,-4-4-55 15,-1 4-61-15,0 1-69 0,0-5 10 0</inkml:trace>
  <inkml:trace contextRef="#ctx0" brushRef="#br0" timeOffset="155026.74">27982 15427 1993 0,'-13'0'8'0,"13"0"9"0,-8 0-5 15,8 0 1-15,-11 0-5 0,11 0 1 0,-9 0 12 16,2 0 0-16,1 0-7 0,3 0-10 15,-2 10-8-15,1-10 9 0,0 10 5 0,1-10 27 16,2 7 23-16,-1-7 15 0,2 0 10 0,-2 0-9 16,2 0 29-16,0 0-23 0,0 0 3 0,0 0-24 15,0 0-54-15,0 0 6 0,0 0-15 0,0 0-3 16,8 0 8-16,-8 0-17 0,0 0 7 0,10 0 5 16,-10 0 0-16,4 0 6 0,-4 0-10 0,5 0 28 15,-2 0-1-15,1 0 11 0,-4 0 4 0,0 0-15 16,3 0-2-16,-1 12-8 0,1-12-2 0,-2 13-4 15,4-5-3-15,-2 4-2 0,-2 0 5 0,3 1-3 16,-3 0 1-16,1 4 1 0,3-3 6 16,-4 1 1-16,6-1 5 0,-1 1 8 0,2-2 1 15,-2-2 3-15,1 1 5 0,2-2-19 0,-5-2-9 16,0-1-1-16,1-3 6 0,-4 0 18 0,-1-4-2 16,0 0-4-16,0 0-15 0,0 0-12 0,0-10 5 15,-11 0 0-15,11-1 12 0,-16-2-5 0,7 0-2 16,-4-2-1-16,4-3-8 0,-1 4 8 0,4-4-4 15,-3 0 3-15,9-1-22 0,-5-1-19 0,5 1-11 16,0-2-20-16,0 0 23 0,0 5 11 0,0-1 16 16,17 2 12-16,-4 5 5 0,1-1 4 0,0 4 0 15,2 3 10-15,-2 1-5 0,3 3 0 0,-2 0 2 16,0 0-6-16,0 0-1 0,-2 0-2 0,-3 8-7 16,2-8-42-16,-4 13-86 0,-2-1-121 0,-2-5-171 15,0 4-142-15,-3-2-52 0</inkml:trace>
  <inkml:trace contextRef="#ctx0" brushRef="#br0" timeOffset="155214.84">28347 15398 2368 0,'0'0'11'0,"0"13"15"0,0-1 5 15,0 1-3-15,0 0-10 0,0 0-18 0,0-2-5 16,13 2 1-16,-13-4-5 0,8 4-56 0,-8-2-67 16,6 2-95-16,-6-2-91 0,0 2-85 0,0-3-83 15</inkml:trace>
  <inkml:trace contextRef="#ctx0" brushRef="#br0" timeOffset="155373.34">28236 15232 3453 0,'-8'-10'14'0,"4"3"3"0,2 3 0 16,1 1-5-16,1 0-19 0,0 0-13 0,0-1-52 15,0 4-52-15,0 0-79 0,0 0-68 0,0 0-30 16,0 0-33-16,0 0-30 0,0 10-43 0,0-10-68 16,0 13 57-16</inkml:trace>
  <inkml:trace contextRef="#ctx0" brushRef="#br0" timeOffset="156024.34">29147 15246 1876 0,'-3'-12'62'0,"-2"2"53"16,2 1 43-16,-2 0 24 0,-1-1-19 0,-2 3-14 16,4 2-19-16,-1 2 5 0,1 1-7 0,-2 2 2 15,3 0-3-15,-2 0-9 0,1 23-26 16,2 2-40-16,-1 7-18 0,0 4-21 0,-1 3-3 15,3 6 2-15,-1 3 3 0,1 0-3 0,1-1-9 16,-4-1 1-16,3-3-1 0,-2-2 2 0,-1-2-3 16,0-1-9-16,-1-5 2 0,2-5 0 0,-3-6 0 15,2-3-10-15,-1-4-34 0,-2-5-10 0,2-10-34 16,-1 0-39-16,1 0 1 0,-2-17-57 16,-2-2-17-16,1-2 40 0,-1-4-1 0,1-5 44 15,0-3 38-15,3-1 4 0,5 0 20 0,0-3 11 0,0-1 1 16,0-1-9-16,16-1 7 0,-2 0 15 15,3 0 51-15,3 3 75 0,-5 4 65 0,5 3 61 16,-3 7 26-16,0 5-25 0,-1 6-48 0,3 12-38 16,-5 0-54-16,2 0-28 0,-2 17-7 0,3 1-16 15,-2 7 4-15,-1 2 0 0,-1 4-11 0,0 3-11 16,-1-1-11-16,1 2-10 0,1 1 12 0,-3-2-10 16,5 0-43-16,-2-3-60 0,2-5-136 0,-4 2-133 15,1-6-92-15,3 0-65 0,-3-4-29 0,1-5 97 16</inkml:trace>
  <inkml:trace contextRef="#ctx0" brushRef="#br0" timeOffset="156153.5">29398 15698 1401 0,'-22'0'29'0,"0"0"15"0,5 0 5 0,-5 0 11 16,1 0-20-16,4 0-18 0,-2 0-8 0,0 0-14 16,1 0-28-16,1 0-26 0,-1 0-45 0,5 0-24 15,0 0-39-15,5 0-19 0,0 0-21 0,7 0-52 16,1 0 24-16</inkml:trace>
  <inkml:trace contextRef="#ctx0" brushRef="#br0" timeOffset="156423.68">29511 15662 2624 0,'6'15'29'0,"3"1"23"0,-2 2 27 0,-1 1 17 15,1-3-23-15,2 0-6 0,-3-2-23 16,-2 0-15-16,-1-2-1 0,-3-2-19 0,0-1-4 15,0-3-3-15,0-2-5 0,-15-4 13 0,0 0-5 16,2 0 2-16,-3 0-17 0,3-16-27 0,-1 1-51 16,0-1-43-16,2-2-17 0,2-2 6 0,5 1 33 15,5-2 23-15,0 1-13 0,0-1-13 0,0 1-15 16,0 4-1-16,15-2 12 0,-1 2 10 0,0 2 29 16,3-1 20-16,-1 4 27 0,1-1 18 0,2 5 8 15,-1 0 4-15,1 2 12 0,-2 5-4 16,2 0-4-16,2 0-28 0,-4 0-72 0,0 19-90 0,3-4-99 15,-2-2-79-15</inkml:trace>
  <inkml:trace contextRef="#ctx0" brushRef="#br0" timeOffset="156757.47">29916 15585 1583 0,'0'-8'18'0,"0"-1"14"15,0 2 13-15,-15 1 3 0,1 0-3 0,5 0-14 16,-4 0-2-16,-3 6-5 0,3 0-18 0,-4 0 3 15,-1 0-11-15,1 14 0 0,1-1 6 0,1 2-2 16,2-3 4-16,-1 5-6 0,4 0 2 0,4-2 4 16,-2 1-12-16,7-1 6 0,1-2 0 15,0 1-2-15,0-4 4 0,17 0 2 0,-3-3-6 16,4-1-4-16,-1-2 10 0,-1-2-4 0,1-2 4 16,-1 0-2-16,0 0-8 0,-2 0 4 0,-3-13 0 15,2 0 2-15,-4 1 2 0,-1-3-6 0,1 0 2 16,-1 0 2-16,-1-3-4 0,-2 3 4 0,4-2 8 15,-3 0 34-15,1 7 29 0,-2-1-2 0,4 3-6 16,-1 8-29-16,1 0-20 0,-1 0 8 0,6 15-9 16,-1 2-5-16,1 1-5 0,1 4-1 0,2 0-2 15,-3 0-7-15,2 0-16 0,-3-2-41 0,-1-3-55 16,-2-4-67-16,-4-3-67 0,-3 0-58 16,1-5-48-16,-4-5-1 0</inkml:trace>
  <inkml:trace contextRef="#ctx0" brushRef="#br0" timeOffset="157075.57">29952 15147 2290 0,'-5'-17'17'0,"5"5"-9"0,0 5 5 16,0 7-4-16,16 0-5 0,-2 0 32 0,0 22 12 16,1 2 25-16,0 2 20 0,0 6 10 0,0 1 17 15,2 4-15-15,-2-1-36 0,0 1-37 0,-3-2-25 16,-1 1-9-16,-1-3 6 0,-1-2 6 15,-3-2-13-15,1 0 13 0,-4-1-3 0,2-3 2 16,-2-3-2-16,1-3-5 0,3-2 3 0,-2-2 0 16,1-5-1-16,0-1-6 0,2-4-12 0,2-2-7 15,-2-3-9-15,4 0-3 0,-1 0 15 0,0-13 4 16,3 1 16-16,-1-1 3 0,4 1-1 0,0-3-1 16,0 1 6-16,0 0 7 0,4 0-9 0,-1 4 9 15,1 3-6-15,-1 2 6 0,2 5 3 0,-1 0-10 16,0 0-9-16,-3 15-7 0,2-1-2 0,0 3 2 15,-1 2-3-15,-5 3-66 0,2 0-68 0,-2 3-102 16,-4 2-118-16,1-1-82 0,-11 2-125 0,0-2 56 16</inkml:trace>
  <inkml:trace contextRef="#ctx0" brushRef="#br0" timeOffset="158138.18">21483 17155 3472 0,'-1'-4'36'16,"-2"4"36"-16,3 0 20 0,0 0 9 0,0 0 0 16,0 0 17-16,0 16 13 0,0-2 28 0,0 4-24 15,0 1-37-15,0 3-17 0,0 2-30 0,16 0 18 16,-2 3-17-16,2 0 3 0,1 3-11 0,4 0-21 15,1 1-10-15,-2-1-18 0,3 1 11 0,-1 0-9 16,1 0 8-16,0-1 6 0,0-2-22 0,-2-1 14 16,-4-3-9-16,-1-4-32 0,-5-3-47 0,1 0-83 15,-8 0-51-15,-4-5-28 0,0-5-19 0,0-7-19 16,0 0-28-16,-19 0-27 0,0-10-7 16,0-6 29-16,-2-9 28 0,2 0 62 0,-4-4 75 15,1 2 64-15,-2-4 75 0,5-3 40 0,3-2 61 16,2 0 56-16,1 2 48 0,5 4 63 0,0 1 62 15,8 2 34-15,0 2 10 0,0 4-48 0,0 6-66 16,16 3-65-16,3 5-66 0,1 4-30 0,7 3-49 16,-1 0-26-16,1 12-2 0,1-1-5 0,2 6 2 15,-1-3-10-15,1 3-3 0,-2-1 3 0,-3-1-83 16,-1-1-74-16,-5-1-124 0,2-3-144 0,-9-2-62 16,1-2-69-16,-8-1-13 0,-2-1-7 15,-2-4 104-15</inkml:trace>
  <inkml:trace contextRef="#ctx0" brushRef="#br0" timeOffset="158329.41">22048 17140 2221 0,'6'-17'91'0,"-6"3"96"15,4 4 57-15,-4 5 51 0,0 5-29 0,1 0-34 16,-1 0 22-16,0 0-19 0,0 17-16 0,0 1-27 16,0-2-66-16,0 6-38 0,0 2-41 0,-9 0-45 15,-4 1 1-15,-4-1 0 0,-1-1-6 0,1 1 8 16,-5 1-18-16,-2-2-20 0,3-1-50 0,-1 1-61 15,0-2-78-15,6-3-58 0,1-5-34 0,3 0-68 16,7-3-16-16,5-2-47 0,0-4-23 0,0-3 28 16,13-1 0-16,6 0 20 0</inkml:trace>
  <inkml:trace contextRef="#ctx0" brushRef="#br0" timeOffset="158501.37">22105 17245 2813 0,'3'-10'100'0,"-1"1"64"0,1 3 38 16,0 3 47-16,-1 3-70 0,4 0-8 0,-3 0-16 15,6 0-13-15,-1 10 4 0,1 3-24 0,0-1-7 16,-1 3-9-16,1 1-41 0,2-1-29 0,0 4-9 16,1-2-24-16,0 3 0 0,-1-1-12 0,2 2 4 15,1 0-44-15,-3-2-83 0,2 3-89 0,-4-1-132 16,4-5-83-16,-1 0-74 0,1 0-49 0,1-3-42 16,-3 1-74-16,1-2 120 0</inkml:trace>
  <inkml:trace contextRef="#ctx0" brushRef="#br0" timeOffset="159038.69">22635 17381 2905 0,'1'-5'55'0,"1"-1"27"15,-1 2 21-15,-1 0 29 0,0 1-17 0,0 2-3 16,0-1 18-16,0 2-16 0,0 0-36 0,-16 0-10 16,-2 11-25-16,0-1 3 0,-1 3 15 0,-3-1-12 15,0 2-13-15,1-1-20 0,-2 1-13 16,1 1-1-16,2 1-2 0,0 1 3 0,3-2-16 15,5 1 8-15,4-1-34 0,4 0-25 0,4-3-2 16,0-1-36-16,0-3 26 0,21-3 11 0,1-1 15 16,-1-1 16-16,2-3 11 0,1 0 18 0,-1 0-5 15,4-12 8-15,-3 2-8 0,-2-1 5 0,-1-2 5 16,-3 1 2-16,0-3 3 0,-4-2-10 0,-1 1 3 16,-5-3 4-16,-1 1-4 0,-2 0 7 0,0 1 7 15,-2 2 38-15,-3 1 25 0,0 3-3 0,0 4-12 16,0 0-37-16,0 5-20 0,0 2 2 0,0 0-5 15,11 0-8-15,3 12 3 0,-1 0 8 16,3 1 2-16,-2 0 0 0,0 1 0 0,1 2 2 16,0-1 9-16,-3 2 12 0,-1-1-11 0,-1-1-12 15,-1-3 6-15,-1-1-4 0,0-1 19 0,-2-2 18 16,-3-1-3-16,0-5 0 0,0 0-20 0,-1 1-11 16,1-1-12-16,0-1-3 0,0-1 10 0,1 0-3 15,2 2 1-15,0-2-13 0,-1 3 7 0,1-2-2 16,-2 1 0-16,0 0 7 0,-1-1-2 0,-3 0-2 15,0-1 7-15,0 0 0 0,0 0-2 0,0 0-6 16,-16-12-5-16,4 2 8 0,-1-3-5 0,4 0 8 16,-1-1 4-16,10-1-17 0,-11-1 10 0,3 0-3 15,8-1-2-15,0-1 18 0,0 2-21 0,0 1 6 16,0 1 7-16,0 2-13 0,19 1 11 16,-6 3-11-16,0 2-7 0,1 1 4 0,-5 5-15 0,4 0-50 15,-1 0-82-15,1 0-98 0,1 0-128 16,-2 0-103-16,3 0-99 0,-4 0-68 0,3 0 34 15</inkml:trace>
  <inkml:trace contextRef="#ctx0" brushRef="#br0" timeOffset="159393.5">23370 17302 1984 0,'0'0'65'0,"0"0"73"15,0 0 24-15,0 0 71 0,-17 0-18 0,4 0-19 16,-3 10 21-16,2-2-38 0,-4-8 6 15,1 9-20-15,-4 2 2 0,-1-1-23 0,0 2-56 16,-2 1-26-16,-1 2-49 0,2-1-16 0,0 2 1 16,3-2-6-16,1 0 3 0,6 0 5 0,1-3 5 15,4 0-34-15,8 2-28 0,0-4-20 0,0 0-8 16,0-4 7-16,17 0 22 0,-1-1 6 0,3-4 2 16,3 0 21-16,-1 0-3 0,-3 0 25 0,3-11 1 15,-4 1-1-15,4-1 5 0,-7-2-5 0,3 2 2 16,-4-6 1-16,3 3-1 0,-3-2-4 0,-4 1 4 15,4 2 8-15,-4-4 0 0,2 4-10 0,-3 1 3 16,2 2-1-16,-2 3 1 0,1-1 7 16,-1 4-15-16,0 1-3 0,3 3 6 0,-3 0 2 15,0 0 5-15,1 0-5 0,0 0-17 0,0 0-34 16,-1 12-43-16,-2-12-39 0,2 9-55 0,-4-9-21 16,1 10-30-16,-2-10-20 0,1 6-17 0,-4-6-39 15,0 0-50-15,0 0-94 0,0 0 60 0</inkml:trace>
  <inkml:trace contextRef="#ctx0" brushRef="#br0" timeOffset="159805.71">23370 16911 2161 0,'0'-17'62'0,"0"0"43"0,0 2 62 0,0 3 59 15,0 1-26-15,0 1-16 0,0 2-52 0,0 1-42 16,0 7-3-16,9 0-7 0,-1 0 46 0,0 15-7 15,-2 1 14-15,2 4-3 0,0 6-41 0,5 3-4 16,0 3-35-16,-1 2-3 0,1 3-5 0,0-2-2 16,2 0-6-16,1 1-18 0,0-2-5 0,-2-1-6 15,2 1-2-15,-2-2 2 0,2-2-10 0,-3-2 18 16,2 0-15-16,-2-4 4 0,1-3 1 0,1-2-8 16,-6-2 5-16,2-4-6 0,-1-3-7 0,-4-2-48 15,2-3 3-15,-7-2 0 0,2-3-20 0,-1 0 1 16,0 0-18-16,1-12-33 0,0-1 10 15,0-4 12-15,2-3-17 0,3 1 0 0,-4-3 12 16,6-1 20-16,-2 0 39 0,4 2 33 0,-2 2 12 16,1 2 7-16,2 4 14 0,-4 2 22 0,3 4 4 15,-2 3 10-15,-2 4-15 0,-1 0-25 0,-2 0-1 16,-3 0-7-16,2 16-4 0,-4-3 12 0,0 2-13 16,0 0 6-16,0 0 2 0,-18-1-5 0,6 2-2 15,-6-1-60-15,2 1-76 0,-2-1-82 0,0 1-100 16,-3-3-46-16,3-1-37 0,0-1-32 0,2-3-40 15,2 0 71-15</inkml:trace>
  <inkml:trace contextRef="#ctx0" brushRef="#br0" timeOffset="160153.71">24159 17058 1623 0,'0'-4'12'16,"0"-1"24"-16,0 5 32 0,-18 0 14 0,1 0 9 15,3 12-12-15,-3 0-21 0,-1 2-9 0,1 3-22 16,-1 3-14-16,-1-1-9 0,5 1-6 0,-2-2 8 16,5 2 1-16,2-1-12 0,4-1-37 0,-1 0-35 15,2-3-42-15,3-2-19 0,1 0 6 0,0-4-2 16,0 2 39-16,0-4 28 0,13-2 22 0,-3-1 32 16,2-1-7-16,0-3 13 0,1 0 20 0,0 0-13 15,1 0 17-15,2-13-9 0,-1-2 12 16,0 0 32-16,0-2 8 0,0 0 3 0,-1 0-14 15,-5-2-5-15,3 0 2 0,-3-2 3 0,-1 3 18 16,-3 1-4-16,-1 3-3 0,-4 3 11 0,4 2-19 16,-4 1-15-16,1 6-18 0,1 2-13 0,-1 0-10 15,4 0 2-15,-2 0 4 0,2 11-11 0,1-1 9 16,2 1 5-16,1 0-5 0,-1 0-2 16,0 0-34-16,2-1-44 0,-1 0-29 0,-2-4-71 0,-1 0-55 15,-4 1-48-15,1-7-117 0,-3 3 76 0</inkml:trace>
  <inkml:trace contextRef="#ctx0" brushRef="#br0" timeOffset="160540.37">24084 16637 2429 0,'-4'0'35'0,"-1"0"0"0,5 15 7 0,0 4 20 15,0-1 4-15,14 1 31 0,0 4 15 0,2 2 3 16,1 4-13-16,1 2-20 0,3 1-11 0,-1-1-4 16,-1 1-16-16,3 1-10 0,0-2-10 15,-1 0-21-15,-1-1-1 0,-1 0-4 0,-3-3 0 16,1-1 0-16,-2 0-13 0,0-4 4 0,-2-2-1 16,1-2 7-16,-4-3 1 0,0-4-13 0,-4 0-21 15,0-4-34-15,-3-4-28 0,0-1-2 0,-3-2-20 16,0 0 4-16,0 0-8 0,0-12 5 15,0-1 31-15,-14-1-2 0,14-3 26 0,-9-2-1 16,9 0 16-16,0-3 31 0,0 1 9 0,0-1 10 16,0 0-6-16,14 3-2 0,2 1 7 0,-3 2 6 15,2 2 33-15,0 6 2 0,-1 1 6 0,-1 2-10 16,2 5-33-16,-2 0-2 0,-1 0-14 0,1 12 5 16,0 1 2-16,-1 0-5 0,-2 0-6 0,0 1-70 15,0 0-71-15,-2-3-85 0,-1 0-83 0,-2 0-52 16,1-5-62-16,-2 1 31 0</inkml:trace>
  <inkml:trace contextRef="#ctx0" brushRef="#br0" timeOffset="160887.34">24856 16845 1851 0,'0'-8'50'0,"-14"8"31"0,-2 0 27 16,5 0 24-16,-5 17-42 0,3-4-29 0,-2 1-25 15,-1 4-23-15,-1 0-2 0,-1 0 0 0,1 1-11 16,1 0 3-16,2-1-12 0,1-1-24 0,4-1-23 16,1 0-14-16,1-2-20 0,7-5-3 0,0 0 25 15,0-2 1-15,0-3 17 0,19 0 21 0,-3-4-2 16,1 0 2-16,1 0 3 0,2 0 1 0,1 0 13 16,-4-10 10-16,2 1 10 0,-1-1 4 0,-1 0 8 15,1-2 11-15,-4-1 11 0,-1-2 1 16,0 2 9-16,-1-3 1 0,-3 2 14 0,0-2 40 15,-2 4 16-15,-2 0-9 0,0 3-20 0,-4 1-29 16,2 1-36-16,2 5-4 0,-4 2-5 0,4 0-20 16,-2 0 0-16,5 12 4 0,-1 0-8 0,2 1 8 15,1 0-8-15,-1 0-1 0,2 4 5 0,-3-4-13 16,-2 0-31-16,2-1-81 0,-3-2-75 0,0-6-72 16,-2 2-56-16,-2-1-14 0,3-5-25 0,-3 0-15 15</inkml:trace>
  <inkml:trace contextRef="#ctx0" brushRef="#br0" timeOffset="161185.47">25061 16935 2161 0,'5'0'58'0,"0"17"49"15,0-3 20-15,1 3 33 0,0-2 0 0,4 2-39 16,-4-1 6-16,2-1-6 0,0 0-45 0,-2 0 7 16,-2-1-9-16,-1-2-28 0,-2-2-10 0,-1-1-14 15,0 0-10-15,0-3-2 0,0-1-5 0,0-3 0 16,0 0 0-16,-11-2 0 0,11 0 0 0,-12 0-8 15,12-12-2-15,-8 2 3 0,8-1-3 16,-7-2 0-16,7 1-22 0,0-3-7 0,0-1 3 0,0 0-5 16,0-1 11-16,16-1-11 0,2 1-4 15,-4 0 11-15,2 2 0 0,2-1 25 0,2 3 1 0,0 3-4 16,-1 1 19-16,2 2 19 0,-3 4 10 16,2 3 2-16,0 0-5 0,-3 0-26 0,-1 18-2 15,1-1-5-15,-4 2-8 0,1 0 1 0,-2 3-3 16,-4 0-26-16,0-3-66 0,-4 2-103 0,-1-1-114 15,0-2-101-15,1-2-73 0,-4 0-44 0,0-3 0 16</inkml:trace>
  <inkml:trace contextRef="#ctx0" brushRef="#br0" timeOffset="161341.15">25666 17070 4376 0,'0'0'80'16,"0"0"62"-16,0 0 36 0,0 9 64 0,0-9-32 15,0 0-31-15,0 0 8 0,0 0-53 0,0 0-47 16,0 0-39-16,0 0-60 0,0 0-92 0,0 0-147 16,0 0-178-16,0 0-255 0,0-11-226 0,-10 2-217 15,10 4 93-15</inkml:trace>
  <inkml:trace contextRef="#ctx0" brushRef="#br0" timeOffset="164318.96">22461 13109 3337 0,'19'-1'21'0,"-1"-3"23"0,-2 3 41 0,-3 1 58 0,-2 0 58 16,0 0 10-16,-3 13-20 0,1 2-45 15,-9 1-66-15,0 2-30 0,0 1-4 0,0 1 5 16,0 3 18-16,0 0 21 0,0 4 18 0,0-1 1 16,0 5-2-16,0 6-2 0,0 0-7 0,0 1 4 15,0 0-6-15,0 5-17 0,0 0-31 0,0 1-22 16,0-4-29-16,0 1 1 0,0-2 2 0,0-1 2 16,0-2 7-16,0-1-15 0,0-4 12 0,0-2-9 15,0-2-3-15,0-3 12 0,0-2-14 0,0-5 10 16,0-2-66-16,0-8-110 0,13-2-111 0,-13-1-164 15,0-4-113-15,8 0-83 0,-8-13-90 0,8-1-62 16,-8-5 15-16</inkml:trace>
  <inkml:trace contextRef="#ctx0" brushRef="#br0" timeOffset="164518.46">22557 13291 2741 0,'0'-6'115'0,"0"6"65"15,0 0 57-15,14 0 50 0,-1 0-41 0,3 17-28 16,-2 1 2-16,7-1-39 0,-1 4-47 0,2 1-4 16,0 6-45-16,5-2-8 0,-2 1-30 0,1 1-30 15,-2-1-20-15,3-2 0 0,-4 0 8 0,-1 0-5 16,-1-2-11-16,-2-3-87 0,-2 1-85 0,-3-3-148 16,-1-2-138-16,1-2-108 0,-2-3-138 15,-3-1-64-15,-1-1 34 0</inkml:trace>
  <inkml:trace contextRef="#ctx0" brushRef="#br0" timeOffset="164702.97">22828 13696 2570 0,'-20'0'36'0,"1"0"52"0,-1 0 42 0,2 0 33 16,1 0-10-16,3 0-37 0,-2 0-23 0,3 0-18 15,3 0-17-15,-2 0-15 0,1 0-21 0,0 0-7 16,2 0-8-16,1 12-7 0,-3-4 3 15,3 2-47-15,0-2-62 0,1 1-49 0,0-1-88 16,2-1-33-16,4-1-38 0,1-6-92 0,0 5-74 16,0-5-95-16</inkml:trace>
  <inkml:trace contextRef="#ctx0" brushRef="#br0" timeOffset="164978.87">23198 13491 3395 0,'9'-1'53'0,"-3"0"6"0,1 1-6 0,-3 0 43 16,-4 0-19-16,0 0 60 0,0 0 21 0,0 0-45 16,0 0-31-16,-14 0-58 0,-5 14-19 0,2-1 3 15,-2-2-3-15,-3 1-13 0,1-1 11 16,0 4 2-16,-1 2-8 0,4 0 11 0,-2 3-16 16,6 0 1-16,3 0 9 0,1 1-7 0,6 1 10 15,4-2-20-15,0-1-14 0,0-2-10 0,0-2-10 16,16-1 10-16,1-2 5 0,1-3 21 0,2-1 3 15,4-3 2-15,-2-5-15 0,3 0-15 0,0 0-5 16,2 0-50-16,0-12-41 0,-4 0-70 0,0-1-82 16,-2-1-30-16,-1-1-49 0,-2-1-51 0,-3-1-43 15,-4-1-133-15</inkml:trace>
  <inkml:trace contextRef="#ctx0" brushRef="#br0" timeOffset="165283.23">23363 13578 2282 0,'0'13'23'0,"0"-1"27"0,0 1 20 0,0 1 11 16,0 2-12-16,10-2-14 0,0-1-28 0,-1-1-9 15,-1-1-7-15,0-2-15 0,1 1 8 16,2-3-15-16,-1-1-25 0,1 0-41 0,1-1-46 16,1-3-33-16,1-2-15 0,1 0 3 0,0 0 33 15,0-15 14-15,-1 1-5 0,-3-2 25 0,-1 0-2 16,-4 0 27-16,1 1 33 0,-3-1 8 0,-4 1 18 15,0-1 21-15,0 1 27 0,0 0 8 0,0 2 31 16,0 1 20-16,0 4 11 0,0-3 52 0,0 7-6 16,0 4-28-16,0 0-23 0,0 0-50 0,0 0-25 15,0 0-7-15,0 15-3 0,11-4 11 16,1 1 1-16,3 0-14 0,0-1 1 0,0 1-14 16,-1-1-5-16,3 2 20 0,-1 0-37 0,-2-2-39 15,-1-3-72-15,1-2-89 0,-2 1-65 0,-2-2-82 16,2-5-37-16</inkml:trace>
  <inkml:trace contextRef="#ctx0" brushRef="#br0" timeOffset="165635.73">23904 13457 2102 0,'0'-10'36'0,"0"4"24"0,0 0 26 16,0 6 27-16,-13 0-28 0,13 0 3 0,-17 0 15 15,4 0-17-15,-1 11 30 0,-2-2-15 0,1 1-38 16,0 0 4-16,1-1-36 0,2 4-3 0,-1 0-4 15,0 0-22-15,4 3-2 0,2-3-2 0,1 1-3 16,3 2 10-16,3-2-1 0,0-2-4 0,0 1 5 16,0-1-3-16,19-5-2 0,-3 0 0 0,1-1-4 15,0-2 1-15,3-2 6 0,-2-2-13 16,-2 0 10-16,3 0 7 0,-4 0-2 0,0-12 2 16,-2 2-4-16,-1-2-13 0,-4 1 8 0,2-4 4 15,-1 1 3-15,-2 0 0 0,-2-2-10 0,1 1 10 16,-1-1 21-16,1 2 17 0,-5 1 5 0,2 0 2 15,1 4-21-15,-1 3-19 0,3 1 21 0,1 5-7 16,3 0 8-16,0 0 5 0,5 0-23 0,2 14-6 16,2-1-16-16,-3 0 6 0,-1 1-13 0,1 0 13 15,0-1-35-15,-3 0-75 0,-4-1-87 0,-1-2-125 16,-3 1-74-16,-2-5-46 0,-3 0-12 0,0-2-27 16,0-4 35-16</inkml:trace>
  <inkml:trace contextRef="#ctx0" brushRef="#br0" timeOffset="165915.54">24162 13528 2465 0,'0'0'64'0,"0"0"62"16,0 0 38-16,0 0 15 0,9 12-40 0,-1-12-49 15,0 10-28-15,1-10-21 0,0 0-32 0,-1 0-9 16,-4 0-7-16,0 0 4 0,-4 0 16 0,0 0-9 16,0 0 4-16,0 0-4 0,0 0-4 0,-15 0 5 15,15 0-2-15,-10-9-1 0,10 1-4 0,0 2 4 16,0-3-4-16,0 0 9 0,0 0-7 0,0-2-3 15,0-1 11-15,12 0-13 0,1-1 7 0,1 0-2 16,-3-2-9-16,4 0 11 0,-2 1 0 0,4 1 3 16,-4 2-2-16,3 0-3 0,-2 4 26 15,7 3 11-15,-4 4 21 0,2 0-2 0,2 0-17 16,-4 11-7-16,4 2-19 0,-1 3-1 0,-2-1-14 16,-1 2-8-16,1 1 5 0,-5 0-15 0,-1-2-60 15,-1 1-101-15,0-2-156 0,-6-2-162 0,-1-1-119 16,-2-1-106-16</inkml:trace>
  <inkml:trace contextRef="#ctx0" brushRef="#br0" timeOffset="167453.47">25405 13126 1284 0,'0'-5'-4'16,"0"0"-2"-16,0 1-19 0,0 4-38 0,0 0-7 16,0 0-18-16,0 0 24 0,0 0 38 0,0 0 16 15,0 0 40-15,0 0 33 0,0 0 20 0,0 0 11 16,0 0 16-16,0 0-1 0,0 0 10 0,0 0 28 16,0 0 2-16,0 0 1 0,0 0 32 0,0 0-11 15,0 0 2-15,0 0 14 0,0 0-42 0,0 0-27 16,0 0-42-16,0 0-57 0,0 0-12 0,0 0 0 15,0 0 4-15,0 0 3 0,0 0-16 16,0 0-8-16,0 0 3 0,0 0 12 0,0 0 21 16,0 0 28-16,0 0 34 0,0 0 25 0,0 0-2 15,0 0 24-15,0 0-19 0,0 0-31 0,0 10-5 16,0 2-52-16,0 1-8 0,0 1 8 0,0 0-8 16,0 0 6-16,0-1-18 0,0 1-8 0,0-2 2 15,0 3 1-15,0 0 7 0,0 2 39 0,0 1 3 16,0 4-2-16,0 2 18 0,11 3-32 0,1 1 15 15,3 2 7-15,0-1-21 0,-2 5 0 0,3-5-18 16,-2 1 0-16,2-2-6 0,-7-3-13 16,1-1 3-16,-4-2-11 0,0-3 3 0,1-6 7 15,-6 0-4-15,-1-4 2 0,0 0 5 0,0-6 0 16,0-3-5-16,0 0-2 0,0 0 7 0,-14 0-10 16,3-11 5-16,-2 1 0 0,-1-2-19 0,3-2 16 15,-4 0 3-15,2-3-10 0,-1-2-6 16,2 1-40-16,1-3-13 0,2 0 0 0,1 0 1 0,-2 2 16 15,2-4 10-15,-1 4 3 0,0 0 21 16,-3 2 13-16,-2 3 8 0,1 1 2 0,0 4-16 16,1 4 9-16,0 1 7 0,4 4 0 0,1 0 26 15,-1 0-8-15,4 13-15 0,-2-1 18 0,-2 2-18 16,1-1 5-16,1 2 5 0,-3 2-12 0,-1-2-9 16,0 0 0-16,-2 1 3 0,2-4 3 0,1 3 5 15,0-1 0-15,-1-1-11 0,4-1 5 0,2-3 1 16,1 0 13-16,3 0 7 0,0-3 11 0,0-1 16 15,0-1-13-15,11 0 6 0,1-3-30 16,2-1-10-16,-2 0 2 0,4 0-8 0,0 0 9 16,1 0-6-16,2 0-8 0,-1-12-11 0,0 4 11 15,-1-3-5-15,0 4 3 0,-4-2 7 0,0-1-26 16,-3-1 2-16,-2 3 1 0,1-2-6 0,-5 1 19 16,0 0 5-16,0 1-20 0,-1 2 9 0,0-2-14 15,-1 2-1-15,-1 0 13 0,1 1-7 0,-1 3 12 16,-1 0-12-16,2-1-11 0,-2 3-32 0,2 0-61 15,2 0-46-15,-1 0-34 0,0 0-62 0,-3 0-3 16,0 0-30-16,0 0-46 0,0 0-5 0,0 10-56 16,0-10-63-16,0 0 65 0</inkml:trace>
  <inkml:trace contextRef="#ctx0" brushRef="#br0" timeOffset="170233.51">25335 13654 267 0,'0'-3'-6'0,"-8"-1"-4"0,8 2-14 16,0-2-43-16</inkml:trace>
  <inkml:trace contextRef="#ctx0" brushRef="#br0" timeOffset="171240.08">25817 13469 838 0,'0'-4'-8'16,"0"0"10"-16,0 3 4 0,0-1-8 0,0 2 7 16,0 0 2-16,0-1-12 0,0-1 24 0,0 2 5 15,0 0-15-15,0 0 17 0,0 0-17 0,0 0-2 16,0 0 10-16,0 0-9 0,0 0-5 0,0 0 1 15,0 0-5-15,0 0-12 0,0 0 15 0,0 0-8 16,0 0 0-16,0 0 11 0,0 0-16 0,0 0 2 16,0 0-4-16,0 11-9 0,0-11-15 0,0 0-15 15,0 9-15-15,0-9-15 0,0 8 15 0,0-8-2 16,0 6-28-16,0-6 8 0,0 0-37 16</inkml:trace>
  <inkml:trace contextRef="#ctx0" brushRef="#br0" timeOffset="172148.57">25835 13483 1720 0,'1'-8'64'0,"2"4"61"16,-1 1 54-16,-2 0 43 0,2-1-8 0,-1 1 3 16,3-3-19-16,-3 0-3 0,2 1-25 15,2-1-50-15,-2-1-23 0,2 0-24 0,-4 1-21 16,2 0-17-16,-1 5-23 0,-2-3-19 0,0 2-3 16,0 0-3-16,0 2 13 0,0-2 5 0,-14 2-12 15,1 0 0-15,0 0 2 0,-1 0 0 0,-3 0 7 16,0 0 6-16,-3 14-11 0,2-1-2 0,-1 1 0 15,3 0 3-15,0 3 7 0,3 0 2 0,4 2 3 16,0 1-10-16,5-1 5 0,4 0 9 0,0-1-1 16,0-2 14-16,16 0-7 0,0-2-5 0,4-2 3 15,2-1 14-15,2-3 9 0,2-1-11 16,0-2 3-16,1-5-26 0,-3 0-12 0,-2 0 5 16,-1 0-2-16,-6-11-1 0,-2 1 6 0,-2-3-6 15,-3-2 3-15,-2-2-7 0,-2 1-1 0,-3-1 18 16,1-1-7-16,-2 1-1 0,0 1 3 0,0-2-12 15,0 2-3-15,0 4 32 0,0 1 22 0,0 2 33 16,0 3 13-16,0 3-9 0,1 0-26 0,3 3-26 16,-1 0-8-16,2 0-11 0,4 17-2 0,2-2-11 15,5 1-5-15,-2 1 1 0,3 1 9 0,-1 0 3 16,1 0-5-16,0-3-26 0,-5-1-85 0,-1-2-85 16,-1-1-93-16,-1-4-114 0,-3-1-39 0,-1 0-50 15,0-6-61-15,-5 0-32 0,0 0 56 16</inkml:trace>
  <inkml:trace contextRef="#ctx0" brushRef="#br0" timeOffset="172461.31">26151 13483 2597 0,'0'17'4'0,"12"1"1"0,1-3-8 16,-2 2 33-16,2-1 26 0,0 0 26 0,-4-2 32 15,4-3-25-15,-4 0-29 0,-2-4-27 0,-1 1-31 16,-6-2 0-16,0-1 1 0,0-3-3 0,0-1 14 15,-14-1-17-15,-1 0-11 0,-4 0-37 0,-3 0-54 16,0-13-9-16,-3 4 9 0,0-2 39 16,1-4 42-16,5 1 17 0,3 0-4 0,5-2 4 15,3 0 9-15,8-2 0 0,0 0 7 0,0-1 25 16,0 4 43-16,21-1 44 0,-3 2 14 0,2-1-8 16,0 3-21-16,2 2-27 0,-3 1-10 0,3 1 1 15,0 1-17-15,-1 5-12 0,0 2 3 0,-3 0-22 16,0 0-5-16,1 0-7 0,-5 0-15 0,4 0 7 15,-6 13-38-15,1-6-59 0,-5 1-85 0,0 0-103 16,-2 1-95-16,2-1-83 0,-3-1-39 0,-5 0-76 16,1-1 89-16</inkml:trace>
  <inkml:trace contextRef="#ctx0" brushRef="#br0" timeOffset="172653.93">26493 13366 2588 0,'4'0'29'0,"1"0"25"0,-1 0 4 16,0 0 19-16,-1 10-22 0,2-10 9 0,-2 0 6 16,0 0 0-16,4 0 9 0,-1 0-34 0,0 13 4 15,-1-13-20-15,1 11-17 0,2-2 0 0,1 2-17 16,-1-2-9-16,0 3 9 0,0-4-7 0,-2 1-37 16,-2 3-45-16,-3-2-81 0,-1 1-84 0,0-2-36 15,0-3-34-15,0 2-19 0,0-1-5 0,0-4-7 16,0-3-25-16</inkml:trace>
  <inkml:trace contextRef="#ctx0" brushRef="#br0" timeOffset="172813.59">26486 13319 2043 0,'-8'-16'105'16,"-1"4"65"-16,-1-1 90 0,2 4 53 0,0 2-44 16,-1-1-27-16,3-1-43 0,1 0-49 0,-2 1-22 15,3 1-24-15,-1-3-42 0,-1 3-8 0,3 2-49 16,-2 0-15-16,2 1-9 0,-2 1-42 0,2 0-82 15,3 3-107-15,-5 0-145 0,5 0-130 0,0 0-91 16,0 0-125-16,0 0 123 0</inkml:trace>
  <inkml:trace contextRef="#ctx0" brushRef="#br0" timeOffset="173773.37">27329 13235 526 0,'8'-3'-6'0,"-2"3"3"0,-3 0-4 15,-3 0 1-15,5 0 3 0,-2 0-5 0,-3 0 3 16,0 0 2-16,0 0 21 0,0 0 14 0,0 8 27 16,0-8 28-16,0 0 6 0,0 0 31 0,0 0 11 15,-11 0-6-15,11 0 35 0,-12 0-19 0,12 0 5 16,-8 0 5-16,8 0-21 0,-7 0-3 0,1 0-23 15,6 0-23-15,-5 0-38 0,1 0-17 0,-1 0-15 16,2 0-6-16,-1 0-5 0,3 0 27 0,-1 0 31 16,-1 0 40-16,1 0 73 0,1 0 9 15,1 10-4-15,0-1-25 0,0 2-68 0,0 3-34 16,0 1-27-16,13 5 3 0,-5 1 10 0,2 3 10 16,0 1-5-16,-2-2-25 0,3-1-11 0,-6-1-16 15,-5-1-1-15,8-4 11 0,-5-3-4 0,-3-1 4 16,0-6 1-16,0-1-26 0,0-5-40 0,0 0-61 15,-13 0-61-15,-3 0-45 0,2-13-12 0,-2-4 27 16,0-1 50-16,1-3 59 0,0-1 54 0,3-2 33 16,2-2 19-16,4 0 7 0,6 0 14 0,0 0 52 15,0 3 32-15,0 0 39 0,0 4 50 0,0-1-38 16,13 6-30-16,1 2-34 0,-1 4-68 16,4 2-13-16,0 6-8 0,4 0-8 0,1 0 5 15,-3 0 0-15,5 18 0 0,-4-1-3 0,1-2 3 16,-1 2-2-16,-1-2 2 0,-4 0 0 0,-2 1-53 15,-1-4-82-15,-6 0-93 0,-1-4-102 0,-1-3-37 16,0-1 19-16,-4-4 40 0,0 0 52 0,0 0 57 16,0 0 31-16,0 0 43 0,0-15 37 0,0 1 33 15,0 2 41-15,0-3 21 0,0 3 50 0,0-2 27 16,0 2 26-16,0-3 25 0,0 3 37 0,0-5 40 16,0 1 32-16,0 3 30 0,0 3-20 0,0 3-12 15,12 1-47-15,1 2-24 0,0 4-21 16,-2 0-27-16,3 0-13 0,-1 15-36 0,2-4-33 15,0-11-24-15,-1 14-15 0,0-3-4 0,-3 0 2 16,2 2-5-16,-5-3 8 0,-2 3 4 0,1-1-3 16,-1 0-6-16,-5 0-5 0,1 0-12 0,-2-2-45 15,0-1-39-15,0 1-18 0,0-3-9 0,0 1 43 16,0-2 47-16,0 0 31 0,0-1 13 0,0-1-4 16,0-2-17-16,0 2-40 0,0 0-22 0,0-2-58 15,0-2-61-15,0 0-83 0,0 0-103 0,0 0-104 16</inkml:trace>
  <inkml:trace contextRef="#ctx0" brushRef="#br0" timeOffset="174143.6">27868 13091 1354 0,'0'0'5'0,"-16"0"29"0,16 0 27 0,-14 0 27 0,-2 0 16 16,5 0 7-16,0 17-8 0,-5-4-12 15,2 1-12-15,-2 4-31 0,2 1-20 0,-3 4-11 16,4 0-9-16,-1 0-8 0,6 0 5 0,1 0-3 16,2 1-2-16,5-1 8 0,0-1 16 0,0-1-7 15,0-3 0-15,0-4-2 0,12-1-13 0,-12-2 0 16,15-3 6-16,-3-6-3 0,-4-2-7 0,1 0 10 16,2 0-1-16,-1-10 12 0,-1-2 18 0,2-1 2 15,-1-1-2-15,-2-3-11 0,1-1-15 0,-3-1-4 16,2 0-1-16,-1-1 14 0,-1-1 20 15,2 0 6-15,-5 5 25 0,2-1 17 0,3 1 21 16,-1 5-2-16,0 2-31 0,1 3-30 0,-2 6-44 0,7 0-7 16,-2 0 10-16,2 0-2 0,2 17 6 15,0-2-2-15,0-1-7 0,4 2-5 0,-5 0-32 16,-1-1-41-16,1-1-43 0,-1-2-63 0,-1 1-38 16,-3-4-45-16,-5-1-49 0,0-4-11 0,-4-4 2 15,0 0 19-15,0 0 32 0,0 0 29 0</inkml:trace>
  <inkml:trace contextRef="#ctx0" brushRef="#br0" timeOffset="174695.24">28063 13310 1802 0,'0'0'92'0,"0"0"89"0,0 0 58 0,0 0 81 16,15 11-60-16,-4-2-54 0,5-9-23 0,-2 15-59 15,-2-4-17-15,3 1-2 0,-3-3-21 0,0 0 1 16,-4 0-15-16,0-1-30 0,-2-2-19 16,-4 0-29-16,-2-1 13 0,0-1-10 0,0-2 8 15,0-2 4-15,-15 0-14 0,-2 0 12 0,1 0-8 16,2 0 3-16,1-12 0 0,1 1-5 0,-1-1 3 15,5-1-6-15,8 3-2 0,0-4-15 0,0 0-8 16,0-1-5-16,0 1-9 0,0-1 4 0,13 0-4 16,1 0 3-16,0-1 22 0,5 2-3 0,-3 1 3 15,5 0-15-15,1 3-26 0,-3 0-21 0,1 4-21 16,-1 2-22-16,-3 4-47 0,0 0 9 0,-2 0-15 16,2 11 4-16,-3 1 31 0,1 1 5 15,0-2 45-15,2 2 33 0,0-1 43 0,1 0 22 16,-3-1 1-16,2-2 17 0,-5-2 10 0,-1 0 22 15,-3-2 19-15,-3 0 18 0,-1 1 14 0,-3-6-8 16,0 0-10-16,0 0-33 0,0 0-36 0,0 0-8 16,0 0 16-16,-14 0 32 0,14 0 50 0,-11 0 28 15,11-11 25-15,-9 11 3 0,9 0-22 0,-10 0-35 16,3 0-43-16,-1 0-31 0,0 0-29 0,-2 12 2 16,0 0-8-16,-4 2 3 0,3 1 3 0,-2 1-6 15,1 1 1-15,2-2-3 0,2 0 5 0,3-4 2 16,1 0 6-16,4-1-6 0,0-3-7 15,0 0 3-15,0-2 2 0,18-2-5 0,-5-1 7 16,3-2-4-16,-2 0 4 0,2 0 3 0,0 0-2 16,0-11-1-16,1 0-19 0,-1 1 14 0,-1 0-6 15,0-2 9-15,-1-1 2 0,0-1-2 0,-1-2 7 16,-1 2-7-16,1 0 5 0,1-2 0 0,-3 4-7 16,1 1 4-16,0 3 1 0,-1 2-11 0,2 6 8 15,-4 0-2-15,4 0 4 0,0 0-7 0,-2 13-9 16,0-2-28-16,1 1-45 0,-2-1-47 0,-2-1-86 15,-2 0-57-15,-1-1-50 0,-4-9-24 0,1 5 13 16,-2-5-11-16,0 0-23 0,0 0-36 0</inkml:trace>
  <inkml:trace contextRef="#ctx0" brushRef="#br0" timeOffset="175024.54">28601 13051 2368 0,'0'-12'52'0,"0"2"12"0,0 4-4 16,10 6 11-16,-10 0-58 0,11 0 18 0,0 17 48 15,-1-1 20-15,-1 0 15 0,4 2-14 0,0 1-18 16,1 6 8-16,2 2 15 0,1 3-2 0,-1 2-21 16,1 0-47-16,-2 0-16 0,0 0-12 0,-4-2-2 15,2-3 5-15,-4-3-10 0,-2-2 0 0,-1-3-3 16,-3-2 8-16,1-4-7 0,-2-1-27 16,2-6-22-16,-4-1-32 0,3-5-30 0,-3 0 9 0,0 0 9 15,0 0 1-15,0-11 38 0,0-1 6 0,1-1-1 16,1-2 15-16,3 0-15 0,0-4 11 15,3 3 10-15,2-3 13 0,2 3 10 0,-3-1 0 16,5 4 1-16,1 0 3 0,0 1 1 0,-3 5 2 16,1 2 0-16,-1 5 18 0,-3 0 20 0,0 0 26 15,0 11 2-15,-5 2-19 0,1 2-21 0,-5 2-24 16,0 2 0-16,0 0 1 0,0 1-6 0,-18 1-67 16,1-1-71-16,1-2-107 0,-3-4-95 0,1-1-65 15,0-1-34-15,4-4 0 0,1-1 56 0</inkml:trace>
  <inkml:trace contextRef="#ctx0" brushRef="#br0" timeOffset="175351.63">29100 13368 1496 0,'13'-17'54'0,"0"0"55"0,-1 5 26 16,-3 2 12-16,-1 3-56 0,-3 3-40 0,-4-1-5 16,-1 5 23-16,0 0 37 0,0 0 2 0,-14 0-16 15,0 15-35-15,1 1-33 0,-3-2-24 0,2 0-2 16,-2 2 4-16,0-1-6 0,2 2 4 0,1 0-2 15,1-2-5-15,1 1-33 0,1-2-25 0,3-1-20 16,2-2-11-16,5-3 46 0,0-1 28 0,0-1 9 16,0-2 13-16,0-2-12 0,19-2 7 15,-5 0 10-15,0 0-7 0,1 0 14 0,0 0-12 16,0 0 7-16,-1-12 3 0,0 2-10 0,2 0 7 16,-4-1-3-16,1 2 18 0,0-4 8 0,-2 1 9 0,0 0 2 15,-2 0-15-15,-1 1-8 0,0 1-3 16,1 1-6-16,1 2-7 0,0 5 0 0,2 2-4 15,-1 0 2-15,1 0 7 0,2 14-10 0,-1 0 1 16,0 1 0-16,0-1-5 0,0 0-27 0,-5-1-37 16,0-1-57-16,0-4-61 0,-5-1-35 0,1-7-21 15,-4 4-15-15,0-4-27 0,0 0-43 0,0 0 38 16</inkml:trace>
  <inkml:trace contextRef="#ctx0" brushRef="#br0" timeOffset="175724.56">29263 13015 2018 0,'9'0'29'0,"0"0"11"0,1 0 22 15,-2 18 36-15,3 2 6 0,-2-1 12 0,1 6 5 16,1 3-9-16,-2 0-15 0,1 3-12 0,-1 1-18 16,1 0-33-16,-2 0-20 0,0 0-7 0,1 0-14 15,-2-3 0-15,-3-2 0 0,1-1-7 0,-2-4 5 16,-1-4 4-16,0-1 5 0,-2-6 9 0,0-3 10 15,0-4 4-15,0 0-41 0,2-4-42 0,0 0-34 16,1 0-17-16,-1 0 32 0,1-9 18 0,2-1 6 16,-2-2 0-16,3-1-22 0,4-2 4 15,-4-3-1-15,2-1 8 0,2-1 27 0,2-2 16 16,-1 0 20-16,3 1 25 0,-3 2 19 0,2 5 34 16,1 2 16-16,-2 4-8 0,0 8-25 0,-1 0-36 15,-3 0-15-15,3 13-7 0,-3 1 2 0,-2 4 2 16,-1 0-6-16,-2 2-4 0,1-1-3 0,2 0 4 15,-3-1-16-15,0-2-51 0,2 0-46 0,1-5-63 16,1 0-31-16,0-5-24 0,0-1-20 0,-3-1-4 16,1-4-6-16,3 0 7 0,1 0 14 0,-1 0 59 15</inkml:trace>
  <inkml:trace contextRef="#ctx0" brushRef="#br0" timeOffset="176173.59">29800 13347 1100 0,'6'-14'57'0,"1"-3"46"15,-4 2 28-15,0 1 24 0,-1 4-31 16,-2 2-4-16,0 1 13 0,0 3-12 0,0 4-12 15,-16 0-17-15,-3 0-21 0,4 17-6 0,-2-1-10 16,3-2-27-16,0 3-19 0,-1 1-3 0,3 0-1 16,2-2 6-16,2 1-2 0,-1 0-3 0,4-1-2 15,5-1 10-15,-3-3 12 0,3-2 8 0,0 0 6 16,0-3-9-16,0-2-1 0,0-1-10 0,0-4-2 16,13 0-2-16,-13 0-16 0,12 0 4 0,1 0-4 15,1-14-7-15,-2 2 9 0,1 2-2 0,0-2-4 16,1-1 2-16,2-1 0 0,0 2 0 15,-2 1 4-15,0-1 0 0,1 3-4 0,-2 1-7 16,1 3 2-16,-5 3 0 0,2 2 9 0,-3 0 12 16,0 0 2-16,2 15 20 0,0-1 7 0,0 0-2 15,0 2-9-15,-1 0-13 0,1 2-17 0,-2-4-4 16,-2 1 8-16,1-3-1 0,-3-3 0 0,-3 0-1 16,1 0-8-16,-2-5-1 0,0-1 5 15,0-3 2-15,0 0 5 0,0 0-7 0,0 0-2 16,0 0 4-16,-10-11 3 0,10 3 6 0,0 0-4 15,0-2 5-15,0-1-3 0,0 2-6 0,0-3 1 0,0 1-18 16,0-1-6-16,13 2-6 0,-2-1 10 0,2-2-2 16,0 1 2-16,-1 2-5 0,2 1-2 15,2-3 9-15,-2 4 5 0,4 1 18 0,-1 0-9 16,0 4 12-16,1 1 1 0,-1 2-1 0,-2 0-5 16,0 0-14-16,0 12-2 0,-1 1 0 0,-5 1 6 15,3-1-40-15,-3 3-46 0,-1-1-77 0,-2-1-93 16,1 0-79-16,-1 1-60 0,-3-1-75 0,-3-4 25 15</inkml:trace>
  <inkml:trace contextRef="#ctx0" brushRef="#br0" timeOffset="179089.11">27255 2017 1377 0,'9'4'47'0,"3"1"29"0,-2-3 53 0,-2 2 48 0,1 0 2 16,-1-1 36-16,0 0-18 0,-3 0 3 0,-2 0 2 15,2-1-39-15,0-2-6 0,-2 0-25 0,-2 0-22 16,3 0-25-16,-4 0-22 0,1 0-17 0,1-8-27 15,-2 8 58-15,0 0 18 0,0 0 34 0,-16 0 29 16,3 12-42-16,-5-1-13 0,0 0-27 0,-2 1 1 16,-1-1-7-16,-5 0 8 0,3-2 25 15,-4-1-7-15,-5-1 23 0,1 1-16 0,-6-1-45 16,-2-1-24-16,-7 1-17 0,-4-3-3 0,-1 1 12 16,-8 0-6-16,1-3 37 0,-2 3 36 0,-4 0 0 15,0-1-1-15,-1 0 0 0,-2 1 6 0,1 1-23 16,0 3 24-16,-1-1-45 0,-1 1-54 0,0 0 31 15,-3 1-22-15,-2-2-18 0,-1 1 24 0,-3-2-12 16,0 0 3-16,-1 0 16 0,-2-2-13 0,-2-2-6 16,2 0 34-16,-1-3-3 0,0 0-10 0,5 0 20 15,1 0-51-15,-1 0 14 0,5 0 14 0,4 0-5 16,4 0 25-16,5 0-26 0,-1 0-8 0,8 0 2 16,-1 0-3-16,3 0 10 0,3 0-4 0,2 0-18 15,5 0-3-15,2 0 15 0,4 0-3 16,6 0 10-16,4 0 12 0,6 0-25 0,7 0 6 15,2 0-9-15,8 0-41 0,0 0-27 0,0 0-92 16,15 0-66-16,5 0-84 0,5 0-47 0,0 0-84 16,5 0-87-16,2 0-128 0,2-13-159 0,-2 13-149 15</inkml:trace>
  <inkml:trace contextRef="#ctx0" brushRef="#br0" timeOffset="179556.57">27454 1373 3279 0,'-6'-6'58'0,"-2"0"2"0,3 0 3 0,0 2-2 16,2 4-49-16,3 0-7 0,0 0 0 0,0 0-10 16,0 0-8-16,0 0 13 0,0 0 0 0,0 0 5 15,0 0 0-15,0 0-12 0,0 10-34 0,0 0-41 16,0 2-79-16,-11 0-92 0,11-1-82 0,0 4-70 15,0-1-72-15,0 1-17 0,0-2-16 16</inkml:trace>
  <inkml:trace contextRef="#ctx0" brushRef="#br0" timeOffset="179687.87">27436 1609 2588 0,'-14'18'54'0,"14"-1"34"0,-13-3 31 0,13-3 16 15,-11-3-26-15,11-8-15 0,0 0-18 0,0 0 2 16,0 0-20-16,0 0-22 0,0 0-43 0,0 0-137 15,0 0-200-15,0-8-249 0,0-1-241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0:48:24.71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3106 6023 576 0,'0'0'38'0,"0"0"14"16,0 0 16-16,0 0 16 0,0 0-20 15,0 0 26-15,-12 0 16 0,12 0-13 0,-6 0-5 16,6 0-22-16,0 0-7 0,0 0 25 0,0 0-4 16,0 0-7-16,0 0-6 0,0 0 4 0,0 0 14 15,0 0 4-15,0 0 11 0,0 0-24 0,0 0-19 16,0 0-8-16,0 0-13 0,0 0 1 0,0 9 21 15,0-9 8-15,0 0-14 0,0 0-8 0,0 0-22 16,0 0-18-16,0 0 1 0,0 6 1 0,0-6 5 16,0 0 5-16,0 6-5 0,0-6-11 0,0 0-2 15,12 4-3-15,-12 1 1 0,8-5 13 16,-8 1-11-16,8 2 11 0,-8-1 2 0,6 0 0 16,-6-2 16-16,8 2 4 0,-5-1 17 0,0 1 2 15,2-1 6-15,-3 1-8 0,1 0-9 0,2 0-4 16,2 0-3-16,0 1-7 0,-1 0 3 0,2 2 0 15,3-3-16-15,-1 1 11 0,-1-2-9 0,2 2-4 16,-1 0 9-16,1 0-12 0,-2-1 4 0,2 1 1 16,-3-2-2-16,2 2 4 0,1-2-5 0,-2 1 13 15,1-1 4-15,1-1-5 0,-3 0 0 0,1 0-14 16,2 0-7-16,-1 0-4 0,-2 0-1 0,3 0 10 16,-2 0-3-16,-1 0 5 0,3-10 13 0,-1 10-1 15,-1-7 10-15,2 7 2 0,-3-6-2 0,0-1-17 16,2 2-5-16,-1 1-2 0,-1-1-14 15,0 1 11-15,-2-1 0 0,2-1-2 0,0 1 13 16,-2 2-13-16,1-2-5 0,0-1 10 0,0 2-15 16,-1 0 17-16,-1-1 3 0,0 2-5 0,2-1-1 15,-2-2-11-15,2 2-7 0,-3 1-1 0,1 0 18 16,-2-1 4-16,2 0 2 0,1 0-4 0,-3 0-17 16,2-2 12-16,-3 1 5 0,1-1-5 0,-1 0 10 15,-1-1-13-15,-1 0 1 0,0 1-1 0,0-4 1 16,0 2 0-16,0 1-8 0,0-2 10 0,0 0 5 15,0 1-8-15,0 0 1 0,0 2 0 16,0 0-8-16,0 0 7 0,-8 1 11 0,8-1-3 16,0 0 2-16,-6 0 3 0,6 0-13 0,0 1 1 15,0 1-1-15,-5-2 6 0,5 1 7 0,-6 0-1 16,3 1-9-16,3 1 5 0,0-3-10 0,-3 2-2 16,1 2 12-16,-1-4-8 0,1 1 8 0,1 0-3 15,-3 1 3-15,1-1-14 0,0 0-4 0,-1 3 21 16,-1-4-11-16,2 2 15 0,-1 2 3 15,1-3-13-15,0 2-2 0,1 0 0 0,-1 1-4 16,0 0 14-16,1-1 9 0,-2 2 11 0,1-1-1 0,1 1-24 16,-3-1 0-16,1 1-13 0,0 1 16 0,-1-4-1 15,1 3-2-15,-4 0-3 0,3-1-17 16,-1-1 15-16,-1 2 5 0,0 0-5 0,-1-2 10 16,0 1-5-16,0 0-15 0,0 0 6 0,0-1-1 15,0 1 10-15,0-1 2 0,-3 2-5 0,5-2 3 16,0 0-10-16,-2 2 3 0,0 1 7 0,0-2 7 15,0 0 18-15,1 2 10 0,3 0-3 0,-4 0-7 16,2 0-23-16,1 0 3 0,-2 0 0 0,4 0-2 16,-3 0 2-16,3 0-10 0,-2 0-3 0,2 0 1 15,-2 0-3-15,-1 0 5 0,0 11 7 0,1-11 3 16,0 0 0-16,-3 0-5 0,3 6-10 0,-1-6-5 16,-3 7 0-16,4-7 5 0,0 6 10 15,-1 0 5-15,1-4-5 0,-1 2 0 0,0-1-2 0,1 0-11 16,0 0 6-16,0 0-3 0,-1 1 7 15,-2 0 11-15,2 1 0 0,1 1-3 0,0-2-13 16,0 0-4-16,-2 1-1 0,2 0 10 0,0-1 6 16,-1-1 0-16,1 0 5 0,-3 0-11 0,5-1-7 15,-2 1 5-15,2 0 0 0,-2-2 5 0,2 3 5 16,0-3 0-16,1 4 5 0,-2-2-5 0,1 1-7 16,-2 3 2-16,2-2 0 0,-2 1-10 0,3 1 10 15,-3 3-3-15,2-1-14 0,0 1 17 0,-1-1 30 16,1 0 12-16,1 3 19 0,-1-2-4 0,-1 0-33 15,3-2-16-15,-1 0-3 0,1 0-5 0,-1-1-5 16,2-1 16-16,0-1-19 0,0 0 6 16,0 1 10-16,0 0-16 0,0 1 19 0,0 2 0 15,0-1 7-15,0 1 14 0,0 2-5 0,13-2 21 16,-1 0-11-16,-1 0-7 0,1-3-3 0,0 3-21 16,-1-4-14-16,3 0 0 0,-1-2 3 0,-2 0-2 15,2-3 5-15,-2 0-1 0,0 0-2 0,0 0-8 16,-1 0-29-16,-1 0-45 0,4 0-77 0,-2 0-91 15,3 0-66-15,0 0-98 0,0 0-64 0,-1 0-61 16,0 0-51-16,1 0-37 0</inkml:trace>
  <inkml:trace contextRef="#ctx0" brushRef="#br0" timeOffset="3255.14">3405 5978 772 0,'-4'0'3'0,"-1"-9"12"0,3 9 20 0,-1 0 7 16,0 0 23-16,1 0 6 0,-1 0-1 16,1 0 14-16,2 0-23 0,0-9-15 0,0 9-7 15,0 0-8-15,0-6 20 0,0 6 24 0,0-6-2 16,0 1 7-16,0 1-8 0,0 4 4 0,0 0 2 16,0 0-10-16,0 0-3 0,0 0-11 0,0 0 7 15,0 0-14-15,0 0 4 0,0 0-11 0,0 0-20 16,0 8 10-16,0-8-17 0,0 0-7 0,0 0 11 15,0 6 27-15,0-6 15 0,0 4 11 0,0 0-6 16,0 0-26-16,0 0-12 0,10 0-15 0,-2 1 14 16,1 1-3-16,-2 1 17 0,1 0 20 0,0 4-5 15,1-2-1-15,2 4-19 0,0-2-13 16,3 2-17-16,-2 1 1 0,-2-3 7 0,0 1-1 0,1 0 26 16,-2-1-7-16,-1-2-6 0,0 3-10 15,2-2-17-15,-1-1 18 0,-2 3-1 0,1-1 4 16,-2-1-6-16,3-1-10 0,-1 3 1 0,-1-4-8 15,-1 2 7-15,3-1 3 0,-2 2-3 0,2 1 1 16,-1 1 4-16,0 0-5 0,0-1-4 0,0 2 4 16,3 1-7-16,-2 1 0 0,1-1 8 0,-2 0 2 15,4 1-1-15,-2-1-6 0,0-1 2 16,0-1 0-16,0 2-7 0,0-1 5 0,0 0 2 0,0-1-5 16,-2-1 10-16,1 1 9 0,-1-2-10 15,0 1 10-15,0-1-9 0,1 0-12 0,-1-2 5 16,2 0-3-16,-1 2 7 0,-1-2 8 0,2 0-6 0,-2 1 4 15,1-1-8-15,-1 1-3 0,2 0 6 16,2 1-11-16,-1 0 1 0,3 2 3 0,-2 1-3 16,2-1 9-16,2 2 10 0,0 1-10 0,1-1 8 15,-1 1-8-15,4-1-7 0,-4 1 8 0,2-2-13 16,-3 0 13-16,1 2 4 0,-2-3-5 0,-1 2 0 16,-2-2-4-16,3-1-1 0,-4-2-4 0,-1 2 7 15,1 0 0-15,-2-2-2 0,0 0 9 0,2 2 0 16,-1-1-2-16,0 2-5 0,2 0-2 0,3 1-1 15,-1 0 6-15,-2 2 4 0,0 0 0 0,5 2 0 16,-3 1-7-16,2 0-2 0,-2 0 2 0,1 0-5 16,2 2 5-16,0-2 5 0,-2 3-5 15,2-2 2-15,-2 1-7 0,3-1-4 0,-4-1 9 16,4 2 33-16,-2 0 10 0,2 0 0 0,-1 1 0 16,1-1-31-16,1-1-12 0,1 2 0 0,-2-2-5 15,2 2-2-15,0-2 7 0,-3 1 5 0,4-1 0 16,-4 0 2-16,3 0-2 0,0 0-3 0,-3 0-2 15,3 0-2-15,-3-1-5 0,1 3 5 0,-1-2 6 16,1 2-4-16,1-2 12 0,-1 0-2 16,2-1-10-16,-3 2 5 0,1 0-12 0,-1 0-5 15,3 0 12-15,-1 0 7 0,0-1 0 0,3 3 7 16,-2-3-11-16,2 2-11 0,-1-1 11 0,-1 1-13 0,3 0 10 16,0-2 5-16,-1 3-3 0,1-3 6 15,0 2-1-15,2-1-5 0,-2 0 3 0,0-3-2 16,2 2-6-16,-3 0 11 0,1 3-4 0,1-4 6 15,-1 2-3-15,-1 1-7 0,1-1-12 0,-2 1 10 16,1-1-5-16,1 1-3 0,2-2 7 0,-2 0-2 16,1-1 8-16,0 1 4 0,2 1 5 0,0 0-9 15,2 0-6-15,-4 2-4 0,5 0-5 0,-1-1 5 16,0 2 9-16,0 0 3 0,-1 0 0 0,1-2 4 16,1 1-13-16,-2 0 4 0,1-2-3 0,0-1-2 15,0 2 12-15,1-2-2 0,-1 1 5 16,0 2-12-16,0-4 2 0,0 1-7 0,0-1-1 15,1 4 8-15,-2-3 3 0,0 1 2 0,1-1-3 16,-3-1-2-16,3 2-3 0,-3-1 1 0,-1-2 2 16,1 1 2-16,-2 0-2 0,2 0 5 0,-2-3-2 15,-3 0 4-15,2 1-5 0,1 1-9 0,-2-4 12 16,-1 4-12-16,3 0 2 0,0-1 14 16,1-1-6-16,2 1 6 0,0 0-1 0,0-1-8 0,4 4-10 15,1-1 0-15,0-2 8 0,2 1 7 0,2 3 9 16,-2-2-1-16,3 3-9 0,1 0-4 0,-1-3-7 15,0 3 5-15,1 0-8 0,-3 3 7 16,0-3 1-16,2 0 0 0,-1 0 14 0,-1-1-15 16,0 1 8-16,2-2-12 0,3 1-3 0,-2-1 8 15,-3 0-3-15,2 0 8 0,-2 1 1 0,2 0-9 16,-2-2 10-16,-1 0 2 0,1 1-16 0,-3 1 11 16,2 0-9-16,-2-1 2 0,2 1 17 0,-1-1-4 15,1 0 1-15,1 0-4 0,0-1-5 0,3 2-2 16,1-2-3-16,1 0-3 0,0-1 8 15,1-1 3-15,1 0-3 0,1 0 5 0,-3-1-10 16,1 1 2-16,1-1 3 0,-2 0 0 0,0-2 5 0,1 0 0 16,-1 2-2-16,0-1-1 0,2-2-2 15,-1 3-10-15,2-1 3 0,-1 2 7 0,6 1 10 0,0 1 4 16,1 2 25-16,5 1 48 0,-1 0 0 16,-1 2-5-16,2-2-20 0,-4-1-52 0,1 2 0 15,-3-3-4-15,-1 2 1 0,-2-4 1 0,0-1-13 16,1-1 7-16,-1-1-4 0,1-1-8 0,2-1 15 15,1 2-3-15,3-4 6 0,0 3-3 0,2-1-10 16,-1 1 7-16,1 3-7 0,3 0 3 0,-1-2-6 16,2 3 8-16,-1-2 3 0,0 0 2 0,-1-1 5 15,-2 1 0-15,2-4 2 0,-2 0 1 0,-3 0-3 16,0-4-8-16,-2 2-2 0,-4-2 6 16,0-1-4-16,-1 1 4 0,-2 0-4 0,1-2-2 15,-3 2 0-15,-2-1 33 0,-4-2 19 0,-2-3 7 0,-1 1 0 16,-4-1-38-16,-4-2-16 0,-1 0-10 15,-2 0-3-15,0 0 0 0,-3 0 6 0,2 0 7 16,3 0 3-16,-2 0-3 0,1 0 0 0,-3 0-10 16,1 0-3-16,-1 0 3 0,1 0-6 0,-5 0 14 15,0 0 8-15,-1 0-6 0,-1 0 5 0,-1 0-15 16,-1 0-5-16,0 7 4 0,3-7 1 0,-3 0 10 16,0 5 1-16,4-5-4 0,-2 4 3 0,-2 0-7 15,0-2-4-15,4 1 6 0,-4-1-10 0,4 0 13 16,2 2 5-16,-5-3-6 0,4 3 12 0,-2-1-17 15,2 0 3-15,-1 0 0 0,-1 1-18 0,2-1 12 16,-5 1-2-16,1-2 8 0,-2 3 8 0,0-1-3 16,0-1-5-16,-2-1 3 0,-1 3-11 15,0-2-2-15,0 1 13 0,0 0-3 0,3-3 7 16,0 3-2-16,-1-2-2 0,0 1-11 0,5-2 5 16,0 2 3-16,-1-3-7 0,1 4 12 0,0-4-5 15,5 3 0-15,0-1 2 0,2 2 1 0,0-1-8 16,3 0 2-16,-1 1-9 0,2 0 6 0,0-2 11 15,-1 3-2-15,-3-3 10 0,-1 2-3 0,-1 0-7 16,-1-3-8-16,3 4-5 0,-1 0 2 0,2 1 5 16,0-2 8-16,0 0-2 0,0 2-1 15,0-1-4-15,-2 1-1 0,-2-2 8 0,-4-3-12 0,1 2 9 16,-4-3 3-16,2 3-7 0,-3-3 4 16,2 1 1-16,-1 1-8 0,0 0 5 0,2 0-10 15,0 3-1-15,0-3 11 0,0 2 0 0,0 0 6 16,1 0-4-16,-2 1-4 0,1-1-1 0,0 1-5 15,0-1 3-15,2 2 8 0,-1 1 2 0,1-2 7 16,-2 1-6-16,4 1-11 0,-3 0 2 0,2 0-7 16,1 0 2-16,-3 0 8 0,3 0 0 0,-1 1 10 15,-2 0-2-15,3 1-5 0,-1-1-6 0,3 0-2 16,-3 3 5-16,2-2-8 0,-2 1 11 0,4-1-3 16,-2 0 5-16,-2 0 0 0,2 1-10 0,1 0 10 15,-4-1-10-15,0-2 7 0,3 2-2 0,-3-1-7 16,3 2 12-16,-4 0-5 0,3-1 10 0,-1 1-5 15,-2-2-10-15,2 2 5 0,-2-2-2 16,1 2 2-16,0 0-8 0,-1 1 8 0,1 0 0 16,1-1 0-16,1 1 10 0,0 1-5 0,-2-2-10 15,3 1 10-15,-2 2-5 0,3-2 0 0,-2 0 0 16,0 0-10-16,-1 2 18 0,2-2-8 0,0 0 10 16,-1 1-2-16,-3-1-16 0,0 2 5 0,2-2-7 15,-4-2 10-15,-1 0 5 0,0 1 1 0,0-1-1 16,-3 1-8-16,-2 0 6 0,4-1-9 0,-3 1 9 15,2-1 2-15,1-1-10 0,1 0 10 16,1 3-5-16,0-5 0 0,1 4 3 0,0-4-3 0,2 1 3 16,-4 1-11-16,0-1 5 0,0 1 6 15,1-3-1-15,-4 4 6 0,-2-2-11 0,2 1-7 16,-2 0 5-16,1 0-3 0,0 2 6 0,-2-1-4 16,-1 0 9-16,1 0 2 0,-1-2 0 0,1 4 8 15,-2-2-18-15,3 2 5 0,-1-2-5 0,1 1-8 16,0-1 10-16,2 1 6 0,-2 0 2 0,3-2 0 15,-1 0 3-15,-2-1-11 0,2 0-2 0,-2 0 0 16,1 1 0-16,-3-2 5 0,2 0 2 16,2-1 4-16,-2 2-4 0,-2 0-9 0,-1 0 4 0,2 0 3 15,-2-1-7-15,2 0 12 0,-2 1-8 0,0 2 3 16,0-3 5-16,0 0 0 0,0 1-2 0,0 1-1 16,0-2-7-16,0 1-2 0,0-1 9 15,0 1 3-15,0-1 3 0,0-1-8 0,8-1-5 16,-8 0 5-16,0 0-5 0,6-2 2 0,-6-1 3 15,0 1-13-15,0-2 13 0,6 2 3 0,-6-1 2 16,0 0-2-16,0 0-3 0,0 0 2 0,0 2-10 16,0 0 11-16,0 1-3 0,0 2 5 15,0 1 0-15,6-1-2 0,-6 3 2 0,2 0-8 0,1 2 3 16,0-2-10-16,-1 1 2 0,0-2 8 0,-1-2 8 16,1 2 2-16,-2-1-7 0,2 0-8 0,-2-2-3 15,0-1-2-15,0 1 10 0,0 2 2 0,0-1 1 16,0 0 5-16,0 0-8 0,0 1 2 15,0 0 1-15,0 0-3 0,0-1-3 0,0 0 1 16,0 0-1-16,0 0 8 0,0-1 3 0,0 0-3 16,0 0-3-16,0-1-12 0,0 1 15 0,0-1-7 15,0 0 4-15,0 1 4 0,0 0-9 0,0 0-4 16,0-3 1-16,0 4 1 0,0-1 0 0,0-2 15 16,0 0-5-16,0 1 6 0,0 0-6 0,0-3-10 15,0 2-1-15,0-3 4 0,0 2-1 0,0 0 1 16,0 3 7-16,0-1 3 0,0-1-8 0,0 2 5 15,0 1-11-15,0 1-1 0,0-1 4 0,0 2 3 16,10 2 11-16,-10 0-4 0,0 1-7 16,8 0 8-16,-8-1-10 0,5 0 2 0,-5 0-5 15,0-3-11-15,0-1 1 0,0-3 15 0,0-1 7 16,0 1-2-16,0-3 3 0,0 0-13 0,0 0-3 16,0 0 0-16,0 0 14 0,0 0-4 0,0 0 6 15,-10 0 2-15,10 0-13 0,-9 0-2 0,9-8 3 16,-6 8-11-16,6-6-8 0,0 6-43 0,0 0-27 15,0-6-40-15,0 1-51 0,0 3-15 0,0 2-73 16,0 0-20-16,0 0-29 0,0 0-34 0,0 0 5 16,0 0-31-16,0 0-17 0,0 0-24 0</inkml:trace>
  <inkml:trace contextRef="#ctx0" brushRef="#br0" timeOffset="3997.28">13037 12597 540 0,'0'-1'9'0,"0"0"-6"0,0 0-6 0,14-2 3 15,-4 3-8-15,-10-2 14 0,8 2-1 0,-8 0 17 16,9-2 6-16,-2 2 1 0,-7 0 8 0,6 0-6 16,-1 0 3-16,-2 0 6 0,0 0 25 0,0 0-4 15,-3 0 23-15,0 0 22 0,0 0-17 16,0 0 15-16,0-10-11 0,3 10-12 0,-1-11-4 15,1 3-17-15,0 8-20 0,2 0-10 0,-2-7 3 16,4 7 11-16,-4 0 1 0,3 0-4 0,-3 0-2 16,0 0-24-16,-3 0 2 0,4 0-9 0,-3 0-10 15,-1 0 10-15,0 0-10 0,0 0-2 0,0 0 4 16,0 0 6-16,0 0 42 0,0 0 26 0,0 7 8 16,0 4 11-16,-13-1-22 0,3 2-17 0,1 3 3 15,0 1-11-15,-2 2-5 0,1 1 6 0,-1-1-12 16,0 1-13-16,-1-3-13 0,-1 0-5 0,-1-3 19 15,1 2-1-15,-3-5 5 0,0 0-5 0,-1-3-8 16,0 0-5-16,-1-2 2 0,1 0-6 16,-1-2-7-16,1-1 6 0,0 1-2 0,1-2 1 15,2 2 3-15,3-1-2 0,0 0-8 0,2 2 50 16,2-3 27-16,2-1 8 0,4 0 11 0,1 0-34 16,0 0-20-16,0 0-3 0,0 0-9 0,0 0-7 15,0 0-17-15,0 0-2 0,10-9 2 0,-10 9-6 16,0-8 8-16,0 8 3 0,0 0 10 0,0-6 11 15,0 2-9-15,0-1 0 0,0-1-6 0,0 1-16 16,0 2 8-16,0-1-7 0,0-3-1 0,0 1 5 16,-12 1 1-16,12 1-3 0,-10 0-7 0,2-2 5 15,-1 1-1-15,4 1 8 0,1-1 0 16,-3 0 0-16,1-1-2 0,-2-1-8 0,3-3 5 16,0 3-5-16,-1-4 0 0,1 1 7 0,-1-4 5 15,-2 2 0-15,2-3-2 0,1 1-7 0,-3 1-8 16,0-1 3-16,2 2 4 0,-2 2 8 0,5 2 3 15,0-2-1-15,-1 4-2 0,2 1 0 0,0 0-8 16,2 2-2-16,0 0 0 0,0 0 3 0,0 2 11 16,0 1-4-16,0 0 0 0,0 0-5 0,0 0-7 15,0 0 2-15,0 0-2 0,9 0 7 0,-9 0 2 16,0 0 1-16,8 0 2 0,-8 0-5 0,5 0-5 16,-5 0 7-16,3 0 1 0,-3 0-3 0,0 0 9 15,0 0-11-15,0 0 9 0,0 0-7 16,0 0-4-16,0 0 4 0,0 0-3 0,0 0 6 15,0 0-25-15,0 0-40 0,0 0-50 0,13 0-78 16,-13 0-68-16,0 0-67 0,8 0-117 0,-8 12-133 16,6-12 19-16</inkml:trace>
  <inkml:trace contextRef="#ctx0" brushRef="#br0" timeOffset="8359.53">13823 16631 1191 0,'5'13'2'0,"-2"-13"23"16,3 10 25-16,-1-10 27 0,0 0 17 0,1 0-3 15,-1 0 23-15,0 0 4 0,1 0 16 0,0 0 7 16,-1 0-16-16,-2 0-3 0,2 0-18 0,-4 14-19 16,3-14 8-16,-3 11-6 0,1-11 26 0,0 0 6 15,-1 0-23-15,-1 0-3 0,2 0-35 16,-1 0-6-16,1 0-19 0,-2 0-2 0,4 0 10 15,-4 0 12-15,0 0 14 0,0 0 4 0,0 0 14 16,0 0-4-16,0 0 4 0,0 0 15 0,0 0-24 16,0 0 0-16,0 0 6 0,0 0-38 0,0 0 10 15,0 0-4-15,0 0-3 0,-17 0 16 0,4 0-18 16,-2 0 0-16,0 0-23 0,-2 0-12 0,-2-12 9 16,-2 12-24-16,-1-13-1 0,-3 3 6 0,0-1-8 15,1 1 16-15,-1-2 33 0,-1 0 7 16,3-3 22-16,-4 0 9 0,4 0-24 0,-3-3 2 15,-1 1 2-15,0-3 36 0,-3 2 38 0,-2 1-11 16,-1 1-27-16,-2-1-49 0,-3 1-43 0,-2 0-15 16,-3 0 12-16,-1 1 0 0,-1-1 0 0,-1 1 12 15,2 0-24-15,0-1 12 0,1 2 0 0,3-1 0 16,-1 3 9-16,0-3-21 0,0 1 9 0,3 1 3 16,3-1 0-16,-4 3 9 0,4-4-1 0,2 3-11 15,3-1 1-15,0 1-4 0,6 2-3 0,3 1 12 16,1 1 0-16,4 1 3 0,4 3-12 0,0 0 0 15,4 2 3-15,1-1 3 0,2 2 3 16,3 0 6-16,1 1 8 0,1 0-8 0,0 0 0 0,0 0-4 16,0 0-7-16,11 0-1 0,1 9-3 15,1-9 0-15,0 11 9 0,1-1 3 0,3-3 2 16,-1 1-13-16,3-1 5 0,0 0-6 0,3 1 0 16,0 1 12-16,2-1-9 0,-2 1 9 0,5 3 0 15,3-2-6-15,2 1-3 0,1 0 3 0,2 2-12 16,4 0 6-16,-1 0 4 0,2 0-1 0,-2-1 20 15,3 1-14-15,0 0-3 0,-1-1 0 0,0 1-3 16,0 0-3-16,3 0-14 0,-1-1 2 0,1 2 1 16,3 0 25-16,-3 0 10 0,0 3-12 0,-1-2 0 15,1 0-12-15,-1 1-9 0,-4-2 4 0,-6 3 8 16,1-4-3-16,-3 1 15 0,-1-2-12 0,-4 0-37 16,-1-3-6-16,-4 0-12 0,-1-2 4 15,0-1 20-15,-1-2-9 0,-1 1 12 0,0 1 17 16,2-2 12-16,-3 2 5 0,0 0 0 0,-2 1-1 15,2-1-7-15,-2-3 10 0,-6 1-10 0,2-1-7 16,-4 0 1-16,-1-3 8 0,-2 0 1 0,-3 0 2 16,0 0 0-16,0 0-6 0,0 0 3 0,-13-8-5 15,-1 2 8-15,3 6-3 0,-5-11 6 0,0 3 5 16,-4 0-8-16,-2-2 0 0,1 3 6 0,-3-4-9 16,-1 1-3-16,-3 0 3 0,-4-2-2 15,-1-1 10-15,-2-1 4 0,-1 1-15 0,-2-2 12 0,-5-1-9 16,0-1 3-16,-1 0 8 0,-2-2-19 15,3 5 8-15,-4-5 3 0,3 1 3 0,0 1 0 16,2 2-6-16,4-2-2 0,1 3-1 0,2-1 3 16,5 3-8-16,1-1 11 0,4 3 3 0,3-1 3 15,1 4 2-15,1 0-3 0,6 0-2 0,2 2 6 16,2 2 5-16,3 1-6 0,2 0 4 0,5 2 1 16,0 0-4-16,0 0-4 0,0 0-5 0,18 10-5 15,1 0 7-15,-1 1 1 0,0 2-8 16,6-2-1-16,3 4 6 0,3 1 3 0,1 2 2 0,3 1 1 15,4 0 0-15,2 1-3 0,3 1-3 16,2 1 0-16,2-1-12 0,-1-1 9 0,1 0 6 16,-1-3-3-16,2 1 11 0,-4-2-8 0,-3-2 3 15,-2-1-6-15,-2-2-3 0,-4-1 6 0,-3 0 20 16,-3-5 14-16,-5 3-9 0,-3-2-8 0,-2-2-26 16,-4 0-5-16,-4-2 2 0,-5 0 1 0,-4-2 2 15,0 0 3-15,0 0 1 0,0 0 4 0,-21 0 7 16,2 0-9-16,-3-13 3 0,-5 0 2 0,-1 2-16 15,-5-3 3-15,-4-1-4 0,-1-2-5 0,-6-1 20 16,1 1 8-16,-4-1-11 0,1-1 3 16,-3 0-3-16,1 1-6 0,0-1 6 0,-3 0-5 15,3 0-3-15,-2 2 5 0,2 0 11 0,1 0-11 0,3 0 6 16,-2 3-3-16,6-3-8 0,2 3 16 16,2 1-8-16,6 1-8 0,5 1 13 0,4 4 6 15,4 0 1-15,6 2 5 0,4 1-14 0,7 4-3 16,0 0-3-16,0 0 3 0,22 0-3 0,2 15-6 15,3-1 6-15,5 1 3 0,1 1 9 0,6 4 2 16,1 0 1-16,1 2-12 0,3 0 0 0,1 1 3 16,0 0-3-16,1 0-3 0,3-1 6 0,-3 0-3 15,0-1 11-15,-2-2 6 0,-2-1-11 0,0-1-3 16,-6-3-3-16,-2-1 0 0,-6-5-6 0,-3 0 9 16,-4-1 0-16,-4-3-6 0,-5 0 3 0,-3-4-6 15,-4 1-11-15,-5-1 3 0,0 0 5 0,0 0 7 16,0-11 5-16,-21-2 5 0,2 2-2 15,-5-3-12-15,-2-1 9 0,-4-1-9 0,-2-1-8 16,-3 1 11-16,0-2-3 0,-4 0 4 0,1-1 10 16,3 5-5-16,0-4-9 0,0 2 6 0,1 2-8 15,0 0-3-15,0 1 5 0,4 1 9 0,-2 0 5 16,2 0-2-16,5 4-4 0,-4-2-7 0,4 2-4 16,1 1 6-16,4 1-8 0,5 0-11 0,1 4-29 15,5-1-60-15,2 3-45 0,4 0-78 0,3 0-66 16,0 0-46-16,13 15-79 0,3-5-59 0,-3 2-51 15,5-3-49-15,-2 3-90 0,0-3 140 16</inkml:trace>
  <inkml:trace contextRef="#ctx0" brushRef="#br0" timeOffset="8977.44">13170 16054 1876 0,'10'0'46'16,"-2"13"57"-16,0-13 51 0,-2 12 60 0,-2-12 11 0,1 0-32 16,-2 0-20-16,-1 0-36 0,1 0-38 15,-3 0-4-15,3 0-18 0,-1 0-14 0,2 0 8 16,0 0 2-16,-1 0 9 0,-3 0 3 0,0 0-3 16,0 0 5-16,0 0-6 0,0 10 36 0,0-10 8 15,0 10-11-15,-14-10 8 0,14 7-12 0,-13-7-17 16,3 0 3-16,1 6 1 0,1-6-33 0,-3 0-11 15,-3 0-25-15,1 0-20 0,-6 0 4 0,3 0-1 16,-7 0-5-16,-3 0-9 0,-2 0 3 0,-4 0-6 16,1 0 9-16,-6 0 3 0,1 0-15 15,-3 0 12-15,2 0-3 0,-1 0-6 0,2 0 15 16,1-7-15-16,0 7 12 0,5-7-3 0,3 2-9 16,0 5 9-16,5-6-6 0,5 3 3 0,1 2 3 15,6-2-6-15,1 3-5 0,1-1 11 0,5 1 5 16,0 0 0-16,1 0 4 0,2 0-1 0,0 0-11 15,0 0-3-15,0 0 3 0,0 0-11 0,12 0 5 16,-2 7 12-16,0-7 0 0,1 12 2 0,1-5 1 16,-2 0-12-16,1-7 0 0,2 8-3 0,-4-1 3 15,1-3 3-15,2-1 6 0,1 0-1 0,0 2-2 16,-4-4-3-16,2 2-8 0,-1 0 5 0,-2-2-3 16,1 0 4-16,-4 2-21 0,3-3-58 0,-4 0-57 15,1 1-85-15,0 2-57 0,0-3-45 16,6 0-67-16,-3 0-48 0,0 0-98 0,-2 0-64 15,-1 0-53-15,-1 0 46 0</inkml:trace>
  <inkml:trace contextRef="#ctx0" brushRef="#br0" timeOffset="9610.93">12629 16052 1496 0,'-4'0'17'0,"-3"0"25"0,4 0 45 16,0 0 21-16,-2 0 21 0,1 0 23 0,2 0 13 15,0 0 5-15,-1 0 0 0,2 0-16 0,-1 10-34 16,2-10-20-16,0 9-36 0,0-9-18 0,0 10-11 16,0-4 3-16,0-6 9 0,0 11-7 0,0-4 7 15,0 0 17-15,0 1 8 0,0 1 6 0,0-1 2 16,0 5-9-16,0-1 6 0,0 5-5 0,0 2-5 16,13 1-2-16,-13 2-14 0,15 3 10 0,0-1-9 15,-3 2-11-15,-1 1-8 0,-1 2-15 16,1-1-5-16,-3 0-5 0,0-1-10 0,1-2-3 15,-3 0-8-15,2-3 7 0,-1 0 6 0,-1-3 8 16,0-5 0-16,-1 1-11 0,-2-5 6 0,-3-4-13 16,0 2 10-16,0-8-3 0,0 0-7 0,0 0 10 15,0 0 5-15,-12-11 3 0,12 2-1 0,-11-2-2 16,11-1-10-16,-10-3-2 0,10 2-6 0,-8-2 8 16,8 0-62-16,-6-2-7 0,1-2-35 15,-1-3-49-15,-1-2 32 0,-2-1-18 0,0-1 7 0,-3-4 13 16,-2 3 32-16,3 2 29 0,-2-2 37 0,1 6 33 15,1 1-7-15,0 5 7 0,3 3-5 0,3 5-2 16,2 0 24-16,3 7 15 0,0 0 34 0,0 0 32 16,11 13 5-16,5 4-2 0,-3 4-13 15,2 3-21-15,1 4-7 0,0 4-17 0,-2 0-3 16,-1 5 19-16,-2 1 0 0,-1-1 8 0,-1 0-7 16,-3-5-31-16,0-2-10 0,-1-5-24 0,0-5 4 15,-2-3-6-15,2-4-8 0,-4-7 10 0,2-1-15 16,-3-2 3-16,0-3 8 0,0 0-37 0,0 0-45 15,0-14-45-15,-15-7-36 0,15-2-1 16,-11-4 23-16,1-3 32 0,1-3 11 0,1 0 24 0,0 2 29 16,-1 1 10-16,1 5 19 0,-2 1 13 0,0 2 8 15,1 3-1-15,1 1 5 0,3 5 2 0,-1 1 19 16,0 2 17-16,4 2-3 0,2 1-3 16,0 5-27-16,0 0-10 0,0 2-2 0,14 0-2 15,-14 0 12-15,15 0-3 0,-3 0-7 0,-1 15 5 16,-1-4-13-16,-2 1-29 0,-2-2-86 0,-6 4-120 15,8-3-119-15,-8 0-109 0,0 1-61 0,0-4-23 16</inkml:trace>
  <inkml:trace contextRef="#ctx0" brushRef="#br0" timeOffset="10343.44">13159 16062 2026 0,'8'0'25'15,"-4"0"47"-15,3 0 36 0,-4 0 17 0,-1 0 26 16,1 0-15-16,0 0 1 0,-3 0 12 0,3 0-57 15,-3 0-25-15,0 0-39 0,2 0-4 0,-2 0 47 16,0 0 8-16,0 0 21 0,0 0-20 0,0 0-34 16,-13 0-10-16,-1 0-16 0,-2 0 2 15,-1 0-15-15,-2 0-2 0,-7 0 3 0,1 0 2 16,-5 0 5-16,-1 0-5 0,-3 0-3 0,-1 0-9 16,-1 0-6-16,1-10 3 0,2 10 0 0,1-10-2 15,4 10 12-15,4-5-5 0,2 5 0 0,8 0 5 16,0 0-10-16,6 0 7 0,1 0-4 0,1 0-3 15,2 0 0-15,0 0 5 0,1 0 7 0,2 0 1 16,-3 0-3-16,1 0-5 0,0 0 0 0,0 0-3 16,1 0 1-16,-1 0 2 0,-1 0 0 0,2 0 7 15,2 0 10-15,0 0-9 0,0 0-1 0,0 5-7 16,0 2-7-16,0-2 7 0,0-1 0 16,0 0 7-16,11 2-4 0,-11 1-1 0,9-1 1 15,-9-1-3-15,0 0 5 0,0 1 2 0,0-1-2 16,0-2-5-16,5 0 20 0,-5 1 10 0,0-1 25 15,0 2 34-15,0 2-8 0,0-1-2 0,0 4-25 16,0 1-20-16,0 0-11 0,0 3 14 0,0-1 13 16,0 1 5-16,0 1 14 0,0 1-21 0,0 3-11 15,14-1-7-15,-14 1-1 0,0 2-5 0,0 1-8 16,0 0-2-16,10 1-6 0,-10 0 22 0,0 0 8 16,0 0 0-16,0 0 0 0,0-2-19 15,0 2-11-15,0-3-2 0,0 3-9 0,0-2 6 0,0 3 5 16,0 0 0-16,0-1-2 0,0 0-3 15,11 0-6-15,-11-2 0 0,14-1 0 0,-4-1-5 16,-1-4 8-16,-9-1-3 0,9-2 6 0,-9-5-19 16,0-1 2-16,0 1 6 0,0-5-6 0,0-2 19 15,0 0-2-15,0 0 3 0,0 0-4 0,-15 0 1 16,15-12-8-16,-10 2-3 0,10 1 5 0,-11 0-5 16,4 2-6-16,0 0-35 0,7 1-63 0,-8 0-88 15,2 1-84-15,0 1-84 0,6-1-71 0,0-2-52 16,0 2-59-16,0-1-40 0,0-2-39 0</inkml:trace>
  <inkml:trace contextRef="#ctx0" brushRef="#br0" timeOffset="11310.08">13194 16250 1536 0,'8'0'42'0,"0"6"45"15,1-1 42-15,0-1 53 0,-1 0 12 0,0 1 18 16,-1-2-6-16,-1-1-32 0,0-2-40 16,-3 2-63-16,-1-2-36 0,0 0-19 0,-2 0-21 15,0 0-2-15,0 0 21 0,0-8 14 0,0 8 5 16,0-8 4-16,0 8-21 0,-16-10-9 0,6 3 0 16,-1-1 17-16,-1 2 5 0,-1 2-6 0,-1-2 3 15,0 1-14-15,-4-2-5 0,-1 3-7 0,-3 0 7 16,0-1-9-16,-2 0-3 0,0 1 5 0,-1-1-4 15,2 1 4-15,-1 0 4 0,3 2 1 0,4 0-3 16,2-3 1-16,2 3-6 0,1 0 6 0,4 0-8 16,2 1 5-16,2 1 10 0,4-2-8 0,0 1 7 15,0 1-9-15,0 0-7 0,13-2 0 16,2 1-2-16,0 0-10 0,2 1-24 0,1-3 3 16,3 2-3-16,0 0 22 0,2 1 24 0,1 0-12 15,-2 0 4-15,2 0-9 0,-1 0 7 0,-1 0 18 16,-2 0-4-16,-1 0 5 0,-3 0-9 0,-1 0-6 15,-2 9 3-15,-1-9 0 0,-4 6 2 0,0-6-4 16,-3 0 7-16,0 7-5 0,-4-7 5 0,-1 0-1 16,0 0-11-16,0 0 0 0,0 0-5 0,0 0 12 15,-15 0 5-15,3 0 0 0,0 0 2 0,-2 0-5 16,0 0-7-16,-1 0 5 0,-4-9 0 0,0 9-4 16,-5-4 6-16,-1 0 0 0,-2-2-2 0,-3 0-2 15,0 0 7-15,-1-1-10 0,-2 1 8 0,-1-2 1 16,1 1-4-16,1 1 8 0,2-3-11 15,4 3 3-15,2 2-2 0,6 0 2 0,1-2 0 16,7 1 2-16,2 5 0 0,2-1 3 0,3 0 4 16,3 1-6-16,0 0 1 0,0 0-4 0,0 0-5 15,17 0 1-15,-2 0-1 0,1 0 3 0,2 9 7 16,0-9-1-16,4 9-1 0,0-2-6 0,0 1 1 16,2-1-10-16,4-1 5 0,-1 2 2 0,3-1 3 15,2 0 14-15,1 1-7 0,0-2-1 0,1 1-6 16,-3-1-5-16,3-2 7 0,-4-1-7 0,-4 2 7 15,-2-3 5-15,-2 0-8 0,-6-2 10 0,-2 0-4 16,-6 0-6-16,0 0 3 0,-5 0-7 16,-3 0 2-16,0 0 10 0,0 0-7 0,0 0 6 15,0-9 37-15,-16 9-8 0,1-7 9 0,-1 7 3 16,-3-6-35-16,-2 1 7 0,1 1-3 0,-6 1 1 16,0-3-3-16,-3 3-12 0,-3-2 0 0,2 0-8 15,-3-2 3-15,0 0 5 0,-2-1 7 0,3-1-2 16,-1 0 0-16,2 1 0 0,1 0-7 0,4 2-6 15,3 2-1-15,2 0-1 0,7 2 17 0,0-1 8 16,6 3 2-16,3 0-5 0,5 0-15 0,0 0-4 16,0 0-2-16,0 0-1 0,13 9-14 0,-1-9-28 15,-12 10-38-15,12-10-34 0,-2 8-40 16,-10-8 3-16,12 8-10 0,-3-8-19 0,2 0-12 16,0 6-40-16,2-6-41 0,1 6-47 0,2-6-35 15,4 0-12-15</inkml:trace>
  <inkml:trace contextRef="#ctx0" brushRef="#br0" timeOffset="11740.31">13232 16071 1207 0,'9'0'72'0,"-1"10"32"16,0-10 55-16,1 0 35 0,-4 0-42 15,0 8-18-15,0-8-24 0,-3 0-16 0,-1 0-2 16,-1 0-3-16,0 0 22 0,0 0-7 0,0 0 11 16,-13 0 5-16,13 0-40 0,-14 0 3 0,3 0-13 15,1 0-1-15,2 0-3 0,-1-9 3 0,-2 9-12 16,1 0-2-16,-4 0-11 0,1 0-22 0,-4 0-13 16,1 0-1-16,-3 0 11 0,-6 0 11 15,0 0-6-15,-5 0-9 0,-2 0-13 0,-1-12-4 0,-2 12 2 16,-1-10 0-16,-1 1 0 0,3 9 0 15,2-7 2-15,5 7 6 0,4-6 9 0,5 6 40 0,5 0 0 16,4 0 23-16,1 0 18 0,5 0-29 16,0 0 13-16,1 0-31 0,-1 0-30 0,3 9-13 15,-2-9-10-15,2 9-1 0,0-9 0 0,0 7-5 16,0-7 6-16,0 5-6 0,0-5 13 0,0 0 6 16,0 5-11-16,0-2 10 0,0 2-12 0,0-3-6 15,0 1-44-15,0 0-44 0,0 1-53 0,13 1-50 16,1-2-22-16,-4 0-35 0,1 1-26 0,-2 2-38 15,3-1-31-15,0 1-18 0,-2 0-2 0,-10 2 7 16,4-2-23-16,3-1 76 0</inkml:trace>
  <inkml:trace contextRef="#ctx0" brushRef="#br0" timeOffset="12025.26">12753 16102 1527 0,'0'0'30'15,"-8"0"47"-15,1 0 16 0,7 0 24 0,0 0 7 16,0 0-12-16,0 0 24 0,0 0 0 0,0 0 29 15,0 0 2-15,-14 0-25 0,3 10-3 0,11-10-32 16,0 12-23-16,0-5 11 0,0 3 1 0,0 0-19 16,-8 3 25-16,8 4-13 0,-7 6-20 0,7 3-8 15,-9 2-33-15,3 3-11 0,-2 3 1 0,0-1 17 16,4 4 8-16,0-1 5 0,-2 1-2 0,4-1-26 16,-1-4-25-16,0 1 0 0,-1-4 10 0,2 0 3 15,0-2 15-15,-1 0-10 0,0-6-10 16,1 3-1-16,2-2-10 0,-3 2 3 0,3-4 0 15,0-2 2-15,0-2 6 0,0-4-3 0,0-3-8 16,0-2-25-16,0-3-55 0,0-2-74 0,0-2-76 16,0 0-102-16,0 0-75 0,0-13-100 0,0 1-108 15,0-2-15-15</inkml:trace>
  <inkml:trace contextRef="#ctx0" brushRef="#br0" timeOffset="15422.07">11364 16540 1425 0,'2'0'27'0,"5"0"17"0,-1 0 38 0,3 0 29 0,-1 0-10 16,0-9 10-16,4-1-11 0,-5 10 25 0,-1 0 6 16,-4 0 30-16,-2 0-7 0,0 0-18 15,0 0-3-15,0 0-32 0,0 0 17 0,0 0 0 0,0 0-2 16,0 0 14-16,0-10-1 0,0 10-26 15,0 0 30-15,0 0-12 0,0 0-24 0,0 0-8 16,0 0-32-16,0 0-5 0,0 10 8 0,0-10 25 16,0 0 19-16,-8 0 28 0,8 0 4 0,0 0-12 15,-10 0-22-15,10 0-18 0,-9 0 19 0,-1 0 6 16,-1 0 12-16,-3 0-20 0,1 16 0 0,0-1 21 16,-4 0-17-16,0-3 4 0,0 1-27 0,-2-4-29 15,-3-1 24-15,2-2 4 0,-5 1-3 0,0-2-2 16,-2 3-29-16,2-3-25 0,-1 3 1 0,0-2-7 15,-1 2 0-15,2 3 6 0,-1-1-2 0,3 0 2 16,0 2 4-16,1 1 9 0,0 2 8 16,1 2-14-16,1-1-13 0,0-1 14 0,0 2-27 15,-2-3 17-15,2 4 6 0,-1-1-30 0,-1-2 11 16,0 0-4-16,0 0 10 0,3-1-3 0,-2 0 3 16,-1-4-6-16,3 0-14 0,0-1 1 0,2 0 9 15,-2 0 4-15,2-1-4 0,-1 0 7 0,2 0-14 16,0-1 1-16,2 1 3 0,0 1 17 0,0 0 22 15,1 1-5-15,0 1-8 0,1 0-3 0,-3 0-16 16,2-1-14-16,0 0 0 0,0 1 4 0,0-3 0 16,2 1 13-16,0-4-3 0,2 1-7 0,-1-1 0 15,5-2-14-15,-1 1 18 0,2-1-1 16,0-1-6-16,0 0 13 0,0 0-4 0,4-1-2 16,-3-1-4-16,1 2 6 0,2-1 8 0,-3 0-8 15,3 1-2-15,-4-2 9 0,4 0-6 0,0 0-4 16,0 0-3-16,0 0 0 0,0 0-3 0,0 0 3 15,0 0 17-15,0 0-11 0,0 0-16 0,0 0-3 16,0 0 3-16,0 0-11 0,0-9 5 0,0 9-4 16,12-9-56-16,-2 2-55 0,0-2-59 0,0 1-30 15,0-2-42-15,0 2-30 0,2-3-40 0,2 1-106 16,-1-2-74-16,1 1-90 0,0-2-116 16,1 3-99-16,0 1-85 0</inkml:trace>
  <inkml:trace contextRef="#ctx0" brushRef="#br0" timeOffset="16655.41">11238 16925 1393 0,'-7'6'45'0,"-2"-2"31"0,5-2 47 15,-3 1 31-15,1-1-10 0,1-1 27 0,2-1-5 16,-2 1-5-16,1-1 22 0,0 0-21 0,1 0-15 16,1 0-9-16,1 0-40 0,1 0-28 15,0 0-17-15,0-13-10 0,0 5-9 0,0 0 7 16,0-1 5-16,10 1 0 0,-10-1 8 0,10 1 5 15,-10 0 0-15,8-3 1 0,-8-1-11 0,7 1-14 16,-1 1-14-16,2-5-1 0,-4 3 8 0,3-3 25 16,-2 4 6-16,1-3-13 0,-1 2-18 0,4-1-26 15,-4 3-2-15,1-2-5 0,1-2 10 0,2-1-10 16,-3 2 5-16,4-4 5 0,0 1-10 0,2-2 8 16,-1 0-11-16,0-5 8 0,0 3-5 0,-1-1-3 15,1 2 11-15,-3 0 0 0,1 3 2 16,-1 2 18-16,-2 1 5 0,1 3 6 0,-4 2 26 0,-1 1-8 15,1 2-10-15,0 3-10 0,-3-1-22 0,2 3-7 16,-2 0-3-16,1 0-3 0,2 0 1 16,-1 0 4-16,-2 10-4 0,0 2-1 0,0-3 8 15,0 0-5-15,0 0 13 0,0-1-2 0,-13 1-11 16,13 0 8-16,-13 1-16 0,-1 2 3 0,1 0 13 16,1 1-11-16,-1-1 11 0,2 3 10 0,0-1-18 15,0 3 6-15,0-1-14 0,2-3-8 0,1 2 16 16,0-4-6-16,-2 3 14 0,1-1-2 0,-1 0-6 15,-1 0-3-15,0 2-7 0,-2 0 4 0,3-2 6 16,-2 0 3-16,0-1-1 0,2-2 6 0,2-2-2 16,0-2-6-16,2-1 8 0,3-2 0 15,0 2-3-15,3-3 14 0,0 0-14 0,0-2-5 0,0 0 0 16,12 0-11-16,-1 0 9 0,1-12 2 16,0 2 8-16,1-2-5 0,-1 0-3 0,1-2 2 15,0-1-4-15,-1-2 4 0,0 3-2 0,0-3-8 16,-1 0-5-16,2-2 2 0,1 5 22 0,1-3-3 15,-2 0 3-15,0 1-9 0,1-1-7 0,-3 4 0 16,-1 0 10-16,-1 1 14 0,-1 2-6 0,-1 1 5 16,-2 2-4-16,-1 1-11 0,2 1-1 0,-6 1-2 15,2 0 0-15,-2 4-2 0,0-3-6 0,0 3 8 16,0 0-6-16,0 0 36 0,0 0 7 0,-12 0-7 16,12 16 5-16,-15-1-27 0,1 4 6 0,3-2 5 15,-3 5-11-15,1 3-2 0,-1 3-9 16,1 1 0-16,0 1 11 0,1 1 3 0,2-2-5 15,-1 1-9-15,-1 0 3 0,1-4-5 0,-1-1-1 16,0-3 3-16,-1-2-8 0,-1-3 14 0,3-3 8 16,-3-2-3-16,4-2 1 0,2-3-9 0,-1-2-11 15,3 0 8-15,1-5-8 0,2 0 5 0,-1 0 12 16,4 0 2-16,0 0 6 0,0-17-11 0,0 3-9 16,0-3 1-16,0-3 5 0,13-2-3 0,1-2 3 15,-2-5-6-15,3 1-7 0,-2 1 15 0,2 0 4 16,0 2 5-16,-3 2-8 0,-4 3-6 0,2 3 3 15,-5 4 0-15,-2 2 11 0,1 3-8 0,0 1-12 16,-3 2-2-16,2 1-11 0,-3 1-32 16,2 3-60-16,1 0-55 0,0 0-79 0,1 0-56 15,0 0-58-15,0 0-107 0,3 0-65 0,-2 0-79 16,-2 0-70-16</inkml:trace>
  <inkml:trace contextRef="#ctx0" brushRef="#br0" timeOffset="18486.4">11421 16383 2110 0,'0'14'53'0,"0"-5"36"15,12-9 66-15,-12 12 19 0,0-12-8 16,10 0-26-16,-10 0-39 0,0 0 20 0,0 0-14 15,0 0 2-15,0-13-1 0,0 1-5 0,0 3-7 16,0 9-5-16,0-5 12 0,0 5 6 0,0 0-14 16,-15 0 29-16,-1 0 1 0,0 0-13 0,-1 0 5 15,2 0-13-15,1 0-28 0,-2 0-21 0,5-15 3 16,-1 5-6-16,-1 1-1 0,-1 9-4 0,-4-9-11 16,1 2-19-16,-1 0-20 0,-5 0 3 15,-4 1-3-15,0 1 6 0,0-1 11 0,-3 0 0 16,0-2-11-16,0 1-1 0,-1-3-10 0,-1 3-3 15,2-3 8-15,0 0 1 0,2 1 10 0,3-1-3 16,0 1 1-16,3 1-9 0,6-1-2 0,-1 4-1 16,4 0 9-16,4 0 0 0,1 2 2 0,5 1 1 15,0 1-3-15,1 0-1 0,0 1-7 0,2 0 16 16,0 0-16-16,0 0 5 0,0 0 8 0,0 0-17 16,0 0 12-16,0 0 6 0,0 0-1 0,0 0-13 15,0 0 2-15,0 0-11 0,0 0 2 0,0 0 21 16,0 0-1-16,0 0 1 0,0 0-9 0,10 0 6 15,-2 0-15-15,-8 7 6 0,12-7-2 0,-4 7-15 16,-1-7 20-16,-1 7-6 0,2-2 6 0,-2 0-3 16,2-1-38-16,-1 0-10 0,-1 2-4 15,-2-3-20-15,1 1 1 0,-3 0-5 0,1 0 3 16,-3-1 28-16,3 1 10 0,-3 1 3 0,0-2 9 16,0 0-6-16,0 0 2 0,0-1-7 0,0 0-15 15,0 0-16-15,0-2-10 0,0 0-12 0,0 0 1 16,0 0 23-16,0 0 22 0,0 0 32 0,0 0 9 15,0 0 1-15,0 0 7 0,0 0 5 16,0 0-5-16,0 0 0 0,0-8-2 0,0 8-9 0,0 0 17 16,0 0-11-16,0 0-6 0,0 0 14 0,0 0-5 15,10 0 9-15,-10 0-1 0,0 0-6 0,0 0 0 16,0-5-3-16,0 5-2 0,0 0-2 16,0 0-6-16,0 0 11 0,12 0 2 0,-12 0 0 15,13 0-3-15,-4 0-2 0,1 0-2 0,1 0-6 16,-3 0 8-16,5 0-7 0,-4 0 9 0,-1 0 11 15,1 0-8-15,-1 0-3 0,-1 0-2 0,-2 0-2 16,2 0-1-16,-4 7 8 0,2-7-12 0,-2 0-3 16,2 0 2-16,2 0 6 0,-1 0 4 0,0 0 1 15,1 0-6-15,1 0-4 0,-2 0-19 0,1 0-26 16,0 0-30-16,-2 0-5 0,-2 0 32 0,-3 0 23 16,0 0 37-16,0 0 0 0,0-7-5 15,-15 7 3-15,2 0-3 0,-2 0 0 0,-4 0-12 16,3 0 7-16,-1 0 2 0,1 0 8 0,2 0 2 15,0 0-2-15,1 0 5 0,2 0-7 0,5 0 4 16,0 0-2-16,6-10-5 0,0 10-5 0,0 0 2 16,0 0 8-16,0 0 5 0,0 0 2 0,0-4 3 15,12 4 29-15,-12 0 4 0,11 0 1 0,-11 0-9 16,8 0-35-16,1 0-5 0,-9 0 5 0,10 0 15 16,-4 0-7-16,2 0 0 0,-2 0-1 0,2 0 16 15,2 7 20-15,2 2 3 0,1-2-3 0,3 2-22 16,2 0-5-16,2 0-3 0,5 2 0 0,0 0-2 15,3 0-8-15,0 2 7 0,1-2-7 0,-3 1 0 16,-2 0-3-16,1-1-13 0,-4-2 10 16,3 2 4-16,-4-2-4 0,2-1 6 0,-1-1-10 15,1 1 2-15,-2-4 8 0,-2 2-11 0,-1 0-5 16,-6-3 0-16,-1 1-2 0,-1 0 7 0,-2-4 16 16,-3 1-15-16,-2 0 2 0,0-1 0 0,-2 0-6 15,0 0 6-15,0 0-2 0,0 0-1 0,0 2-2 16,0-2 10-16,0 0-2 0,-12 0-6 0,0 0 6 15,2 0-11-15,-1 0-41 0,11 0-28 0,-9 0-40 16,1-12-43-16,3 3-11 0,5 1-11 0,-6 2 3 16,-1-2-9-16,1 4-2 0,3 4 27 0,-3 0-22 15,2 0 19-15,0 0 12 0,2 0-18 0,2 0 11 16,0 0 2-16,0 0-5 0,0 0 8 16,0 0 26-16,0 0 30 0,0 0 45 0,0 0 34 15,0 0 47-15,0 0 16 0,0 0 42 0,0 0 37 16,0-13 25-16,0 13 38 0,0-12 16 0,0 12 16 15,0 0-16-15,0 0 27 0,0 0-23 0,-14 0-32 16,14 0-7-16,0 0-48 0,0 0-18 0,0 0 4 16,0 0-12-16,0 0-3 0,0 0 3 0,0 0-15 15,0 0-14-15,0 0 11 0,0 15 8 0,0 1 4 16,-16 0 2-16,4 2 1 0,0-1 1 0,1 1 3 16,0 0 1-16,0-1-21 0,3 1-29 0,8-1-21 15,-9 1 10-15,1 0-16 0,0 1-2 0,1 0-3 16,0 3-11-16,-1 0-6 0,0 2 4 0,1 1 7 15,0-2-10-15,1 1 10 0,-1-1-8 16,-1 0-5-16,-1-3 8 0,3-1 3 0,-1-1 11 16,-1-4-9-16,3 0-2 0,-1-2-6 0,0-2-2 15,3-3 2-15,-1-1-3 0,4-2-10 0,-3-2-3 16,3-2 14-16,0 0 7 0,0 0 15 0,0 0-4 16,0-13-13-16,0 1-5 0,0-1-1 0,10-2 1 15,-10-1-3-15,12-2-8 0,-2-3 5 0,-2 1 11 16,0-2 5-16,1 0 6 0,1-2-5 0,-1 2-6 15,2 2 0-15,-3-1 5 0,0 0-10 16,1 2-9-16,-1-1 0 0,-1-2 6 0,-2 0 8 0,-1 1 11 16,-2-1-3-16,4 2-19 0,-3-1 14 15,2 0-11-15,1 1 10 0,-1-1 6 0,2 3-18 16,0 0 10-16,1 1-3 0,-3 3 8 0,2 2 4 16,-4 2-9-16,1 3-3 0,-1 5 0 0,0 2-5 15,-1 0 5-15,-2 0-10 0,2 14 10 0,-2 4 14 16,0 1-3-16,0 1 11 0,0 5-14 0,0 2-10 15,0 2 16-15,-14 2-8 0,2-1-6 0,3-1 6 16,9 0-8-16,-11 0 5 0,3-2 19 0,2 1-9 16,6-1-2-16,-7-3-2 0,2-1-12 15,1 3 3-15,4-4-5 0,-5-1 6 0,2 0-1 0,1-2 6 16,-1-5 2-16,0-1-2 0,1-2-1 16,1 0-4-16,-1-3-12 0,2-2 6 0,-2-2-6 0,2-2 14 15,0-2 14-15,0 0-14 0,0 0-3 16,0-13-8-16,0 1 1 0,0-1-4 0,0-5-2 15,0-1-8-15,10-3 2 0,-10-2 9 0,8 2 10 16,-8-2-5-16,11 0-8 0,-3 0 5 0,-2 3 3 16,2 1 5-16,3 1 1 0,-3 1 2 0,0 5-8 15,-1 0 16-15,0 1 5 0,-2 5-2 0,-2 1 2 16,0 2-13-16,-1 4 6 0,-2 0-17 0,3 0-2 16,-3 11 15-16,2-1-2 0,0 1 3 15,-2 0 19-15,0 0-14 0,0-5-6 0,0 2-15 16,0-8-90-16,0 9-96 0,0-1-110 0,0-3-95 15,0 0-78-15,0-1-51 0,0 1-57 0,0-5-109 16</inkml:trace>
  <inkml:trace contextRef="#ctx0" brushRef="#br0" timeOffset="19818.87">11355 16342 1543 0,'8'0'46'16,"2"7"44"-16,-1 0 30 0,-3-1 24 0,0 0-10 16,-4-1-21-16,3-5-4 0,-5 0-13 0,0 0 23 15,0 0 38-15,0 0-26 0,-15 0 7 0,3 0-48 16,1 0-53-16,11 0 0 0,-13-11 10 0,1 1-2 15,2-2-3-15,-2 2 23 0,0 1-31 0,1-3 4 16,-4 3-2-16,0 0-21 0,-4-1 2 0,-3 3-15 16,0 0-4-16,-5 1-8 0,0 0 12 0,-4 1 1 15,-1 1 7-15,2-2 2 0,-2 2-10 16,2 1 3-16,-1-1-13 0,1-2 4 0,3 1 1 16,2-1 1-16,-1 0 14 0,7 2-5 0,0 0-5 15,5-2 6-15,3 4-11 0,3-2 13 0,5 4 20 16,0 0 2-16,3 0 2 0,0 0 0 0,0 0-16 15,0 0-8-15,0 0-3 0,11 0-9 0,1 9 2 16,1-9-8-16,0 9 1 0,-1-1 9 0,3-8 1 16,-3 9 7-16,4-4-3 0,0 2-4 0,-2-4 1 15,2 4-6-15,-2-2-3 0,3-1 5 0,0 2 0 16,3 1 20-16,2-2 17 0,0 2-12 0,2 0 0 16,0 1-18-16,2 0-12 0,3 1 3 15,-2 2-3-15,-2-2 15 0,5-1-3 0,-6 3 1 16,1-3 2-16,-3 0-13 0,-3-1 3 0,0 1 0 15,-4-4-7-15,-1-1 2 0,-5 1 10 0,-1-1-3 16,1 0 8-16,-5-2-7 0,0 0-8 0,-2-1 0 16,0 0-5-16,1 0 7 0,0 0 8 0,0 0-5 15,-3 1 5-15,2-1-5 0,1 1-7 0,-2-1-6 16,-1 0-4-16,0 0 4 0,0 0-2 0,0 0 18 16,0 0-45-16,0 0-30 0,0 0-37 0,0-11-37 15,-12 3 13-15,-1 8 12 0,2-10 7 0,0 3 12 16,0 7 24-16,-1 0-39 0,0 0 28 15,4 0-7-15,-3 0-24 0,7 0 27 0,0 0-19 16,4 0 8-16,0 0 18 0,0 0 19 0,0 0 21 0,0 0 23 16,0 0 13-16,0 0 8 0,0 0 12 15,10 0 0-15,-10 0 17 0,0 0 21 0,0 0 9 16,0 0 21-16,0 0 21 0,0 0 2 0,0 0-4 16,0 0 33-16,0 0 8 0,0 0 0 0,0 0 16 15,0 0-26-15,0 0-28 0,0 0-17 0,14 0-22 16,-3 0-34-16,0 0-8 0,-11 0 15 0,8 0 5 15,-8 0 29-15,0 0 10 0,0 0 3 0,0 0-2 16,0 15-11-16,0-1 2 0,0 3-1 0,0 2 5 16,-15 1-7-16,3 3-29 0,4 3-14 0,-4-1-19 15,2-1-10-15,1-1 18 0,-4 1-3 16,4-1 3-16,0 0 0 0,-3-1-13 0,1 2 0 16,0 0 0-16,-3 2 6 0,4 0-12 0,-2 2 6 15,0 0 0-15,3-1 3 0,-2 1 2 0,3-3 0 16,0-1-7-16,0-3-1 0,0-2-2 0,0 2-6 15,2-6 14-15,1-1 2 0,0 1 8 0,-1-5-8 16,2-2-7-16,2-2 2 0,-1-2 0 0,0-1-3 16,1-3 1-16,2 0-9 0,0 0 4 15,0 0 7-15,0-12-32 0,0 2-42 0,0-2-18 0,0-1-48 16,13-1 20-16,-1-3 25 0,-2-2 21 0,-1-2 52 16,2 1-12-16,-3-2-3 0,-1-2-16 15,-1 0-10-15,0 0 18 0,-1 0 16 0,1-2 17 16,-1 0 3-16,0-1 6 0,1 0 3 0,5-1-5 0,-3 0 10 15,0 2-5-15,4-1 5 0,0 5-5 16,-3-3-7-16,2 4 9 0,-3 1-6 0,-1 2 6 16,-1 1 5-16,-2 4-7 0,0 1 0 0,-3 4-2 15,-1 1-1-15,0 6 18 0,3 1 25 0,-3 0 8 16,0 0-9-16,0 16-10 0,0 0-29 0,0 2 2 16,0 2-2-16,0 1-5 0,-12 1 12 0,1 2-2 15,1-3 12-15,-2 2-5 0,1-1-7 16,-1 1-5-16,-2-1-2 0,3-1-5 0,0-2 2 0,3-1 2 15,0 1-2-15,2-6 13 0,1 0-1 0,-1-4 0 16,1 0-4-16,4-2-6 0,-1-2-2 0,0-3 3 16,2 1-3-16,0-1 7 0,0-1 3 15,0-1-2-15,0 0 6 0,0 0-9 0,0 0 3 16,13-13-10-16,-2 4-3 0,2-1 12 0,-1-2-7 16,1-1 8-16,-2-5 2 0,3 1-5 0,-1-1-7 15,-1-1 4-15,0 0-4 0,-1 0-3 0,-2 0 8 16,2 1-5-16,-3 4 19 0,3 1-10 0,0 1-5 15,1 3 13-15,-2 0-20 0,0 1 15 0,1 1 3 16,-2 4-4-16,1-1 40 0,-2 1 5 0,1 3 23 16,-1 0-21-16,-1 0-31 0,-2 0-10 15,-2 0-25-15,0 0 8 0,-3 0-8 0,0 10 3 16,0-10-11-16,0 9-62 0,0-9-68 0,-13 9-83 0,0 2-114 16,1-3-31-16,4 0-46 0,-3 0-24 15,-2 1-4-15,-1 1 8 0</inkml:trace>
  <inkml:trace contextRef="#ctx0" brushRef="#br0" timeOffset="20351.49">11390 16379 1885 0,'0'0'39'0,"0"11"47"0,0-1 33 0,0-2 28 16,0-8-9-16,-13 0 1 0,5 0 12 0,8 0-20 15,-9 0-1-15,1 0-35 0,0 0-27 0,3 0 5 16,0-12-31-16,-3-1-8 0,2 1-10 0,-2 0-8 16,-3 2 20-16,-6 1 1 0,-1 0 1 0,-2 0-2 15,-2-2-9-15,-1 4-7 0,-5-4-8 16,1 1-4-16,0 1-11 0,-1 0 1 0,1-1-1 0,0 1-2 16,-1-3 5-16,2 2 10 0,-1-2-8 0,1 2 3 15,0-2-7-15,1 1-8 0,3 0 15 16,1 1-8-16,1 2 6 0,5 1 2 0,3 3-7 15,2 1 7-15,2 0 2 0,4 1 27 0,4 2 6 16,0 0-3-16,0 0 5 0,0 0-28 0,0 0-14 16,0 0 3-16,0 11-10 0,0-11 4 0,11 8 8 15,-3-8-5-15,1 9 3 0,-1-2-1 0,3 1-2 16,2-2 3-16,1 1-6 0,5 0-7 0,-1 1 10 16,2 1 5-16,-1-1 7 0,3 2-2 15,0-5-7-15,0 4-3 0,-6-2-8 0,3-1 1 16,-4 0 0-16,-2 1-3 0,0-2 15 0,-3-2 7 15,-1 1-5-15,-2-2 8 0,-1 1-20 0,0-2 0 16,0 1 13-16,-1 1-16 0,0-2 3 0,1 0 3 16,1 1-3-16,-1-2 5 0,2 2 10 0,-2-1-8 15,-1-1-4-15,0 0-6 0,0 0-7 0,-1 0 3 16,-4 0-1-16,0 0 16 0,0 0 5 0,0 0-3 16,0 0 0-16,-16-10-8 0,-1 10 1 0,4-10-6 15,-1 4 3-15,-2 0-10 0,0 0-65 0,1 0-70 16,2 1-118-16,-1 5-103 0,3-3-91 15,0 3-201-15,1 0 12 0</inkml:trace>
  <inkml:trace contextRef="#ctx0" brushRef="#br0" timeOffset="29076.4">1716 16494 1551 0,'0'0'34'0,"0"8"51"0,0-4 64 0,0 2 79 15,0 0 38-15,0-6 21 0,0 0-1 0,12 0-22 16,-12 0-14-16,0 0-23 0,0 0-11 0,0 0 9 16,8 0-33-16,-1 0-24 0,-7-12-16 0,5 12-49 15,2-8-29-15,-4-3-19 0,2 3-22 0,1 0-8 16,0-2-3-16,-1 10-5 0,1-5-12 0,-1 5-5 15,0 0 0-15,-2 0 3 0,3 0 0 0,-4 0-14 16,1 0 14-16,-2 0-6 0,1 0-14 16,-2 0 9-16,0 0 2 0,0 0-2 0,0 0 8 15,0 0 3-15,0 0-9 0,0 0-2 0,0 0 5 16,0 0 6-16,0 0 0 0,0 0 11 0,0 0-9 16,0 0-19-16,0 0 6 0,0 0-1 0,0 0 4 15,0 0 10-15,-8 0-2 0,8 0-11 0,-6 0 0 16,6 0 8-16,-5 0-3 0,-1 0 3 0,1 0 5 15,0 0-10-15,-1 0-4 0,-2 0 4 0,0 0-1 16,0 0 15-16,-1 0-4 0,1 0-2 0,0-8-3 16,-2 8-14-16,3 0-8 0,0 0-25 0,-1 0-4 15,2 0 4-15,-3 0 1 0,2 0 24 0,1 0 14 16,-2 0-14-16,3 0 17 0,-3 0 13 16,4 0-8-16,-3 0 8 0,4 0 6 0,0 0-11 0,1-11-1 15,2 11 1-15,-3 0 5 0,3 0 6 16,0 0 35-16,0 0 16 0,0-6 1 0,0 6 0 15,0-7-32-15,0 7-4 0,0-4-2 0,0 4-8 16,0-3-3-16,8 3-3 0,-8 0-9 0,0 0-5 16,10 0-3-16,-10 0-2 0,8 0 5 0,-1 0 3 15,0 0 8-15,2 0-6 0,-1 0-7 0,6 10-4 16,-1-3 9-16,1 1 14 0,-1 0 11 0,2 0 11 16,0 2 1-16,2-1-12 0,-2 1-5 15,-1 1 0-15,0-1-8 0,3 3 2 0,-2-3-3 16,2 0 4-16,-3 3-18 0,3 0 3 0,0-1 5 15,3 0-2-15,2 1 0 0,-1-2-4 0,4 1-13 16,0 1-12-16,2-4 23 0,0 1 3 0,0 2 6 16,-2 0 8-16,2-2 0 0,0 1 1 0,0 0-7 15,-4-2-2-15,1 3 0 0,-3-2-4 0,1 2 1 16,0-3 9-16,-3 1-12 0,3 0 0 0,0 1-6 16,-1-1-3-16,1 1 3 0,0 0 0 0,2-2 6 15,-2 2 0-15,0 0 6 0,3 1-15 0,-1-2 3 16,0 1 12-16,1 0-12 0,-1 0 5 15,1 0 7-15,0-1-12 0,-2 2 0 0,-1-3 3 16,-2 1 0-16,-4-2 6 0,0 0-6 0,-2 1 9 16,-1-2-3-16,-2-1-21 0,0-1 4 0,1-1 8 15,0 1 0-15,-1-1 8 0,1 1 13 0,0-3-18 16,-2 3-3-16,2-1-6 0,-3-1-5 0,2 0 20 16,0 1-3-16,-3 1 2 0,3-2 7 0,-1 0-24 15,-1 2-2-15,-1-1 11 0,0-1-6 0,-2 0 9 16,-1 0 3-16,0-1-3 0,1 0 3 0,-1 0-12 15,-2-1 9-15,2 0-3 0,-2-1 1 0,2 3 5 16,-2-1-3-16,2 0 3 0,-1-1-9 0,2 2 3 16,1-2 0-16,-1 4 5 0,4-3-2 15,-1 1 3-15,-1 2 0 0,0-2-8 0,1 0-1 16,-2 0-3-16,-1-2 3 0,-1 1 9 0,1 1 0 16,0-3-6-16,-4 1 0 0,0-1-14 0,-1 0-3 15,-1 0 11-15,0 0 9 0,0 0-3 0,0 0 12 16,-14 0-1-16,3 0-19 0,-5-11 5 0,2 3 15 15,-3-1-9-15,-1 0 0 0,-1-1-3 0,0 2-3 16,-3-1-2-16,0-2-1 0,2 0 12 0,-3-2-12 16,-2 5 12-16,0-5 0 0,-2 0 0 0,-3-1-6 15,-2-1-14-15,-3-1 5 0,-1 1 6 0,-4-2 4 16,0 1 2-16,-2-2 5 0,-3-1-16 0,3 0-4 16,1 0 10-16,-1-2-1 0,2 3 12 15,0 0-1-15,4 0 10 0,1 1 2 0,1 3-17 0,-1-3 6 16,3 1-3-16,-1 2-12 0,1 0 9 15,-1 0 6-15,0-1-12 0,-2 2-2 0,2-2 5 16,-2 2-6-16,3 0 0 0,-1-1-11 0,3-1-5 16,0 1-1-16,2-1-5 0,1 0 20 0,2 3 13 15,1-1 1-15,6 2 6 0,-2-1 2 0,3 2-17 16,4 1 0-16,2 1 6 0,0 4-8 0,3-4 11 16,0 1 5-16,-1 3-2 0,2 0-6 0,-1-1 5 15,3-1-5-15,-3 2-2 0,1-1 2 0,-1 1-3 16,3 0 6-16,-2-1 5 0,0 2 4 0,4-1-4 15,-2 1-5-15,3-2 3 0,1 3 8 0,1 2-8 16,0 0-6-16,0 0 0 0,17 0 0 0,1 12 0 16,4-2-6-16,3 0 9 0,5 4-6 15,5 1 6-15,1-1 8 0,1 3-8 0,1 1 9 16,1 1-15-16,-1 2 0 0,0-1 0 0,0 1 3 16,-1-4 6-16,0 2 5 0,1 0-14 0,-1-2-14 15,-1-3 9-15,0 3 2 0,-1-4 14 0,-2 0 1 16,-3-1 2-16,-3-1-11 0,-3-2-3 0,-2-3-5 15,-5 1-1-15,-4-2 7 0,-5-2-7 0,-4-1 15 16,0 0-3-16,-4-2-3 0,0 0-3 0,0 0-3 16,-19 0 9-16,4 0-3 0,-5-11 0 0,1 11 3 15,-5-14-20-15,-1 4-15 0,0-2-63 0,-2 4-58 16,0 0-65-16,0 2-58 0,0 0-19 16,5-1-29-16,3 2-38 0,3 5-49 0,-1 0-32 15,7 0-72-15,1 0-62 0,9 0 0 0</inkml:trace>
  <inkml:trace contextRef="#ctx0" brushRef="#br0" timeOffset="29881.57">2758 16601 1488 0,'0'0'36'0,"0"0"46"16,0 0 32-16,0 0 35 0,0 0 1 15,0 0 9-15,0 0-9 0,0 0 23 0,0 0 21 16,0 0-33-16,0 0 4 0,0 0-39 0,0 0-39 16,0 0 9-16,0 0 0 0,0 0 14 0,0 0 8 15,0 0-32-15,0 0-3 0,0 0-5 0,0 13-11 16,0-1 10-16,0-1-5 0,0 0-28 0,13-5 8 16,-13-6 19-16,11 10-24 0,-11-3 17 0,13 1-13 15,-13-4-17-15,9 3 23 0,-9 1-9 0,8 0-13 16,0 3-8-16,0-1-16 0,2 2-21 0,-1 3 10 15,5-1-3-15,-1 3 3 0,4 0 11 0,1 2-11 16,1-1 2-16,1 3 1 0,-1 0-11 0,2 2 11 16,-1-4 16-16,-2 3 22 0,2-1 11 0,-4-3-3 15,1 2-15-15,-2-4-23 0,1 0 0 16,-5-2 0-16,1-3 0 0,-2 1-2 0,-2-4-1 16,1-2-2-16,-3 1-9 0,-1-2 0 0,0 0-3 15,-2-3 0-15,2 3 15 0,-2-1-9 0,2-2 5 16,-2 1 15-16,0 1-3 0,2 1 11 0,-2-3 0 15,2 0-9-15,-2 1-10 0,3-1-1 0,-3 1 4 16,-3-2-21-16,2 0 4 0,-2 1-4 0,0-2 6 16,0 0 12-16,0 0-7 0,0 0 4 15,0 0-9-15,0 0 0 0,0 0 3 0,0 0 3 0,0 0 3 16,0 0-6-16,0 0 6 0,0 0-6 16,0 0-15-16,0 0 7 0,0 0-3 0,0 0-3 15,0 0-6-15,0 0-8 0,0 0-28 0,0 0-32 16,0-7-19-16,0 7-26 0,-11 0-6 0,11-5-7 15,-11 5-13-15,11-4-45 0,0 0-31 0,-10 0-43 16,10 0-40-16,-9-1-22 0,9-1-42 0,0 2-41 16,0 0-59-16,0-4-64 0</inkml:trace>
  <inkml:trace contextRef="#ctx0" brushRef="#br0" timeOffset="31890.87">2928 16743 1656 0,'-13'-6'69'0,"-1"0"51"0,4 4 52 0,-2 0 58 16,2 2-48-16,-1-3 1 0,3 2-22 0,-1-2-37 16,1 2-26-16,3 1-24 0,2-1-15 0,0 0 2 15,3 1 34-15,0 0-11 0,0 0-2 0,0 0-12 16,0 0 2-16,14 12 2 0,-3 1 8 0,2 0-4 15,-2 2 16-15,1 0 3 0,1 2-15 0,0-1 1 16,-1 0-39-16,1 4-18 0,1-1 0 0,1-1 3 16,0 0 3-16,1 2-8 0,0-1-6 15,0-1-4-15,4-1-17 0,-1 2-2 0,-1-1-1 16,-1-1 4-16,2 1 2 0,0-1 2 0,-3-2 4 16,0-3-9-16,-2 1 0 0,-2-4-5 0,-2-1-5 15,-2-3-3-15,-2-1 3 0,-3-4 0 0,-3 0 11 16,0 0-9-16,0-12-10 0,-15 1 7 0,0-5-15 15,-2 0-7-15,-1-2-19 0,-4-4-7 0,0-1 11 16,-3 0 9-16,1-4 27 0,-3 0 10 0,2-1 2 16,-2-1 6-16,2 1 2 0,0 1 3 15,1 0-6-15,3 3-4 0,1 2 17 0,2 1-5 16,3 3 6-16,2 4-3 0,2 1-8 0,1 2-3 16,1 3 1-16,-2-1 28 0,3 3 10 0,2 2 38 0,-1-1-11 15,4 4-21-15,3 1-5 0,0 0-47 16,0 0 10-16,13 0-10 0,2 11-6 0,-2 1 46 15,3 0-3-15,3 3 16 0,1 2-11 0,1 1-23 16,3 4 2-16,1 0 8 0,0 3 30 0,2-1 14 16,2 0 3-16,-4-1-13 0,1-1-31 0,-3-1-21 15,-1-2-6-15,-4-5 3 0,-1-1-6 0,-6-1-6 16,-2-3-5-16,-2-6 12 0,-7 2-1 0,0-5 12 16,0 0-1-16,0 0-19 0,-19-11 5 15,3-1-5-15,-6-4 0 0,-2-1 0 0,-1-3 0 16,-5-3-6-16,0-2 12 0,-2 0 8 0,2-3 2 15,2 1 12-15,2 1-12 0,1 1 3 0,3 1-2 16,6 5-6-16,2 1 0 0,6 2 0 0,2 6 5 16,4 1 4-16,2 4-4 0,0 1 3 0,0 4-16 15,13 0 5-15,1 0 9 0,2 0-9 0,4 11 9 16,-2 1-9-16,4 3 3 0,3 2 6 0,-1 1 8 16,-2 1-3-16,3 2-8 0,-3 2-1 0,2 0 1 15,-3-1 30-15,-1 0 3 0,-5 0-8 0,2-4 3 16,-4 0-22-16,-1-4-4 0,-4-2 4 15,0-3-15-15,-5-1-5 0,-1-3 2 0,-2-3-5 0,0-2 3 16,0 0-6-16,0 0-19 0,-18-11-30 0,1 0-22 16,-2-1-2-16,2-2 22 0,-4-1 30 0,0 1 24 15,1-2 17-15,-2 1-11 0,6 2 5 16,-3-2 3-16,5 1 0 0,0 1 6 0,3 1 2 16,1 1-6-16,1 3-2 0,2-1-5 0,4 1 5 15,3 4 3-15,0 4-6 0,0 0 6 0,0 0-11 16,17 0 5-16,-2 0-2 0,2 10 5 0,-3 3 5 15,4-1-5-15,-4 2 5 0,3 0-7 0,-2 2 7 16,0-1-2-16,1 1-9 0,-2 3 4 0,1-1-6 16,-1 2 2-16,-1-1 25 0,-2-1 33 0,1 0 16 15,-1 1 8-15,3-3-5 0,-4 0-18 0,1-1-9 16,-3-1-5-16,3 0-19 0,-3-2-12 0,0-1-5 16,-2-2 0-16,-3-1 13 0,-1-1-7 15,-2 1-1-15,0-4 20 0,0-2 9 0,0 0 26 16,0 1 17-16,-14 0-2 0,-1 0 6 0,1-2-15 15,-2 0 11-15,-4 0-16 0,2 0-13 0,-4 0 17 16,2-1-2-16,2 1 32 0,-2 2-10 0,4-1-15 16,-1 2-30-16,1-1-21 0,2 2-7 0,0 2-8 15,-1-1-4-15,-4 3-16 0,3-1 19 0,-4 1 10 16,-2-2-1-16,3 2-2 0,-3-1-4 0,0-1-6 16,-2 1 3-16,2-1-9 0,-2 1-12 0,2-1 5 15,-1 0 7-15,3 0 16 0,1-1-1 0,2 1-2 16,1-3-4-16,3 1-3 0,2 0 3 15,2-3-12-15,1 1-3 0,3 0 9 0,3 0 3 16,-1-1 3-16,2-1 0 0,-1 1-2 0,2-2-4 16,0 0 0-16,0 0-7 0,0 0-5 0,0 0 5 15,0 0 14-15,13 0 5 0,0 0-18 0,-1 0-40 16,-1 0-74-16,5 0-18 0,2 0-7 0,0-9 16 16,4 2 49-16,-2-3 21 0,2 3 13 0,1-1 19 15,4 2 22-15,-3 0-1 0,0 0 17 0,1 0-2 16,-5 2 0-16,0 4-6 0,-2-3 5 0,-3 3 4 15,0 0-9-15,-3 0 9 0,-4 0-15 0,-2 0 8 16,0 0 1-16,-4 0 3 0,-2 0 9 0,0 0 23 16,0 0 9-16,0 0 22 0,0 10 20 15,-19-1-19-15,4-2 15 0,-2 0-21 0,-1 3-24 16,0-2-9-16,-1 1-16 0,0 3 7 0,-2-1 0 16,2 1-7-16,-3-1 7 0,2 2-9 0,-4-1-13 15,3 0-10-15,-6-2-2 0,2 0 9 0,-2-2 6 16,4 0 7-16,0-4-4 0,3 2-12 0,1-2-6 15,3-1 2-15,2-2 14 0,4 1-4 0,4-1 10 16,-1-1-4-16,4 0-12 0,3 0-1 0,0 0 1 16,0 0-6-16,0 0-1 0,13 0 4 0,0 0-6 15,3 0 2-15,0 0-14 0,2 0-29 0,4-8-26 16,-1-1-22-16,1 9 7 0,2-8 30 16,-2 0 40-16,0-2 21 0,-1 0 3 0,-1-2-6 0,-2-1 3 15,4 1-3-15,0-1 0 0,-3-1-3 16,5 3-3-16,-1-1 15 0,2 0 3 0,2 3 6 15,1 1-9-15,-2 2-3 0,1-2 3 0,0 1 3 16,-2 3 3-16,-4 0-6 0,-4 1-6 0,-1 1-18 16,-3 0 9-16,-5 1 6 0,-3 0 6 0,-5 0 12 15,0 1-9-15,0 0-3 0,0 0 3 0,-18 0-3 16,-1 0 3-16,-2 0-3 0,-4 11 0 16,0 0 3-16,-2 0 12 0,-6-1-3 0,1 2-6 15,-1 1 3-15,1-1-9 0,2-1 0 0,-3 2 0 0,3-1-9 16,0-1-3-16,3-2 18 0,0-2 4 0,2 1 2 15,-2-4 0-15,5-1-12 0,3 1-3 16,3-1 15-16,0-2-12 0,5-1-4 0,2 0 10 16,4 0-9-16,5 0 12 0,0 0 3 0,0 0-12 15,14 0 0-15,-1 0 0 0,4 0-12 0,1-8-3 16,2 8-15-16,4-14 9 0,-2 4 18 0,2 0-24 16,0-2-17-16,1-3-15 0,0 1-15 0,2-1 30 15,0-1 41-15,0 1 3 0,0 3 3 0,0 2-3 16,-2 0-6-16,-4 3 18 0,-1 2-3 0,-4 3 2 15,-5 1-16-15,-3 1-4 0,-2 0 9 0,-1 0-3 16,-5 0 9-16,0 0-12 0,0 0 11 0,0 0 4 16,-22 0 0-16,1 8-3 0,0-8-6 15,-4 9-6-15,-2-9 3 0,-1 7 6 0,-2-1-9 16,0-1 3-16,1 0 3 0,1 2 3 0,3-3 0 16,-2 4 9-16,4-3-12 0,0 1-3 0,4-1 9 15,5-1-12-15,1 0 3 0,4 0 6 0,2-1 3 16,7 0-3-16,0 1 5 0,0 0-13 0,0 0-7 15,16-2 12-15,1 1-9 0,-4-1 3 0,3-1 6 16,4-1-3-16,-2 0 18 0,2 0-6 0,-2 0-15 16,1 0 3-16,3-12-6 0,0 4 15 0,-1 8-3 15,1-11 3-15,-3 3-6 0,1 2-18 16,-1 0 21-16,-4 6-9 0,-3-5 15 0,-4 5 0 16,-2-4-15-16,-2 4 3 0,-4-2-11 0,0 0 14 15,0 0 0-15,-15 2-6 0,-4-3-3 0,2 2-17 16,-4-4-64-16,-4 2-72 0,-2-2-70 0,-1 1-80 15,-4-1-19-15,2 1-2 0,-1-2-21 0,-1-2 9 16,0 1-6-16,2-1-12 0,0-2-1 0,0 0-19 16,2-1-24-16,1-1-64 0,3 0 65 0</inkml:trace>
  <inkml:trace contextRef="#ctx0" brushRef="#br0" timeOffset="32389.89">2839 17079 378 0,'5'0'7'0,"1"0"5"16,0 0 2-16,1 0-14 0,1 0-7 15,0 0 0-15,-4 0 16 0,1 0 28 0,-3 0 41 16,-2 0 17-16,0 0 25 0,0 0 20 0,-16 0-2 16,5 0 4-16,11-7 12 0,-16 7-9 0,5-7-12 15,3 0-8-15,-3 3-52 0,3-1-26 0,-3 1-31 16,1 1-16-16,-4 1 2 0,0-1 2 0,-5 0-2 16,-1 0 0-16,0 1-4 0,0-3 4 0,-3 1 0 15,-3-1 7-15,4-4-7 0,-2 3-6 0,-1-2 6 16,1-3 6-16,2 1 23 0,0 0-2 0,-2 1 3 15,5-3-14-15,-3 3-16 0,0 0 5 0,0-2-3 16,3 4-17-16,-2-3-67 0,1 0-90 0,1 3-89 16,0-1-115-16,4 1-46 0</inkml:trace>
  <inkml:trace contextRef="#ctx0" brushRef="#br0" timeOffset="33348.18">22881 16755 1199 0,'0'26'0'0,"0"2"-10"15,0 0-5-15,0 4-29 0,0-3-22 0,0-4-28 16,0 0-35-16,0-4-10 0,-15 0-2 0,0-5-1 15,2 1 49-15,-1-3 11 0,3 3-10 0</inkml:trace>
  <inkml:trace contextRef="#ctx0" brushRef="#br0" timeOffset="35588.21">22396 17037 1009 0,'20'6'36'0,"1"0"21"0,-4 0 17 15,1-2 11-15,-2 2 6 0,-1-1 20 0,1-2 40 16,-3 0 40-16,-2 1-1 0,-1 1 13 0,-1 0-38 15,-1-1-14-15,-4 1 2 0,1 0-10 0,0-3 15 16,6 3 3-16,-1-2-7 0,1-3-20 0,3 0 2 16,-1 0-13-16,-3 0-26 0,-2 0-24 0,-1 0-25 15,-6 0-13-15,-1 0-1 0,0 0 12 16,0 0 2-16,0 0-6 0,0 0-1 0,0 0 14 0,-11 0 24 16,11 0 16-16,-9 0 17 0,1 0-21 0,8 0-37 15,-11-10 0-15,3 1-2 0,-1 1 28 0,1 2 26 16,-1-2-14-16,-3 3-8 0,-1-2-10 0,-2 2-11 15,-1-1 6-15,-5 0-11 0,-2-1-17 16,-3 1-21-16,-3-1-2 0,-1 0-3 0,0 0-4 16,-1-2 4-16,-1 1-12 0,1 1 29 0,-1 0 1 15,-1-3 2-15,-2 2 24 0,2 1 23 0,3-2 11 16,-2 1 4-16,-1 0-24 0,2-1-52 0,-1-2-5 16,-1 2-13-16,1 0-3 0,-1-1-6 0,1 2-1 15,2-3 11-15,0 4 8 0,2 0-3 0,1 0-9 16,2-1 0-16,2 1-3 0,1 2 9 0,2-2-2 15,0 2-1-15,3 0 3 0,4 0 22 0,1 0 40 16,6 1 42-16,-1 1 13 0,6 3-5 16,-3 0-28-16,3 0-45 0,1 0-12 0,0 0-17 15,0 0-10-15,0 0-2 0,0 0-11 0,0 0 1 16,0 0 12-16,0 0 7 0,0 0-3 0,0 0-10 16,11 0-7-16,-11 0 1 0,11 0 12 0,-2 11-2 15,-1-11-4-15,2 8 0 0,4 2-10 0,1-2 16 16,0-1-2-16,3-1-8 0,2 2 1 0,2 1-3 15,1-1 6-15,2 0-4 0,0-1-2 0,0 0-1 16,4 2 14-16,-1-2-1 0,1 1 4 0,-4-1-13 16,5 0-7-16,2 0 13 0,1 0-3 0,1 1-6 15,1 0-7-15,2 2 3 0,-1-1 4 0,2 1 25 16,1 1-9-16,1-1-13 0,0 3 3 0,1-1-4 16,-3 1 11-16,-3-2-10 0,-2 1-7 15,-2 0 7-15,-4-1 3 0,2 1 9 0,-6-6-2 16,-2 2-7-16,0-1-10 0,-4-1 13 0,-4-1 7 15,-1-2-20-15,-1 0 4 0,-3-3-4 0,-3 2 0 16,-2-2 17-16,-3 0-10 0,0 0-1 0,0 0 14 16,0 0-13-16,-16 0 3 0,1-9 0 0,-3-1-7 15,-2 2 20-15,-4-1-3 0,-3 1-10 0,-1 0-10 16,-4-1 1-16,0 2 18 0,-2-2-9 0,-4-1 0 16,-2 2-13-16,-3-2-9 0,2 1 22 0,1 0 16 15,-2 0 0-15,-1 1-6 0,5 1-13 16,-1-1-7-16,3 0 13 0,1 2 4 0,5-1-1 15,1 3-6-15,4 0-19 0,9 2 15 0,0-1 17 16,7 3 4-16,4 0 2 0,5 0-16 0,0 0-12 16,0 0 5-16,11 0 8 0,5 0-8 0,0 13-5 15,6-4-4-15,1 0 13 0,4-1 16 0,5 2-6 16,1-2-4-16,4 4-9 0,2-1-4 0,5 2 11 16,1-1-4-16,4 1-13 0,0 0 3 0,0 1 10 15,-5 0 6-15,2 1 11 0,-5-2-17 0,-3 1 3 16,-5-1-13-16,-3-2 10 0,-4-1 7 0,-8-1-24 15,-2-3 8-15,-5-1 2 0,-4-3-3 0,-7-2 23 16,0 0 4-16,0 0-21 0,-22 0 8 16,1-15-4-16,-8-2 0 0,-1-1-4 0,-6 2-9 0,-5-4 7 15,-2-1 3-15,-2 3 6 0,-3 0 10 16,1 3-16-16,-3 0-1 0,5 5 8 0,3-2-4 16,2 3 0-16,3 4-7 0,4 0 1 0,3 1 9 15,3 0 7-15,5 3-4 0,0-1-6 0,5 2 7 16,4 0-4-16,0 0 3 0,7 0 7 0,6 0-19 15,0 0-1-15,0 0 11 0,15 14-1 0,3-4 0 16,6 2-3-16,3-2-10 0,4 3 7 0,4-2 10 16,3 3-7-16,4-2-7 0,-2 1-9 0,7-1 9 15,1 2 11-15,-1-1 18 0,-1-1-5 0,-2-1-21 16,-1 2 4-16,-3-4-6 0,-4 1 16 0,-6-1-7 16,-3-2-13-16,-6-2-9 0,-3-2 9 15,-6 0 7-15,-4-3 12 0,-8 0 1 0,0 0-26 16,0 0 13-16,-20-11 6 0,-2 1 0 0,-4-3-3 15,-5-3-10-15,-3-2-9 0,-6-2 12 0,-4-1 17 16,-1-2 3-16,-3 0-3 0,0 0-4 0,1 2-12 16,4 1 3-16,1 2 9 0,7 0 1 0,1 5-14 15,6 0-6-15,4 3-3 0,7 1 6 0,4 2 26 16,5 2 4-16,4 2-10 0,4 3-14 0,0 0-5 16,0 0-1-16,12 0 20 0,2 15-7 15,2-3-6-15,3 2-7 0,5-2 0 0,-2 4 20 16,5-2 0-16,2 0 3 0,2 1-23 0,2 1 0 15,7 2 10-15,-1-2 3 0,3 2 7 0,-3-1-23 16,2-1 3-16,-1 1 1 0,-2 0 9 0,-2-2 19 16,-3 0-6-16,-5-4-10 0,-5 0-3 0,-4-2-9 15,-3-2 2-15,-7-2 4 0,-3-3-10 0,-6 0 16 16,0-2-3-16,0 0 10 0,-20 0 6 0,-1 0-22 16,-3-16 6-16,-4 3 3 0,-5-1-10 0,-2 0 7 15,-4-1-13-15,-3 0 4 0,-1-2 18 0,0 0 1 16,-2 1 0-16,3 1-4 0,0 1-12 0,4-3 6 15,3 4 10-15,1 1-7 0,0 0-10 0,7 2 1 16,1 0 3-16,5 0-1 0,4 2 21 0,3 4-11 16,4 0-19-16,5 2 10 0,5 2 3 15,0 0 0-15,0 0 6 0,15 0-15 0,2 0-4 16,1 13 16-16,4-2 7 0,3 1-4 0,2-2-12 16,3 3-4-16,1-1 10 0,4-1 10 0,2 1-4 15,1 0-19-15,0 0 0 0,-1-1 7 0,0 2 12 16,-1-3 4-16,-3 1-7 0,-3-2 0 0,-4-2-9 15,-6-2 3-15,-4 1-4 0,-5-3-16 0,-2 0 17 16,-9-3 12-16,0 0 4 0,0 0-3 0,-13 0-7 16,-8-12-7-16,-3 0 1 0,-4-1 15 0,-9-4 1 15,-4-1-10-15,-2-2 0 0,-4-2-10 0,1 0 1 16,2 2 18-16,-4-1 1 0,1-1 6 16,3 3-9-16,2 0-14 0,2 1 1 0,3 2 3 15,2 0 9-15,1 2-3 0,0 0-9 0,1 2-1 16,1 2-2-16,1-2 12 0,-1 3 3 0,2-2-6 15,3 2 7-15,4 0-10 0,1 2-1 0,6-1 1 16,0 4-10-16,6 1 16 0,6 3 1 0,4 0-4 16,0 0 0-16,0 0-7 0,11 0 10 0,4 12-19 15,-2-2 3-15,4 2 0 0,0-4-3 0,-2 4 32 16,3-3 0-16,-3 0-16 0,-2-1-13 0,0-2 0 16,-4 0 10-16,-2-1-3 0,-3-2-1 15,0-3 1-15,-3 0-1 0,4 0 14 0,-4 0 6 16,1 0-7-16,-1 0-16 0,-1 0 7 0,4 0-6 15,-3 0-4-15,1 0 10 0,-1 0-4 0,1 0 20 16,0 0-10-16,-2 0-6 0,0 0-10 0,0 0-22 16,1 0-1-16,-1 0-12 0,0 0-28 0,0-6 7 15,0 6-3-15,0 0 10 0,0 0 34 0,0 0 0 16,0 0-9-16,0 0-55 0,0 0-26 0,0 0-35 16,0 0-40-16,0 0 5 0,-9 0-59 0,9 0-63 15,-13-10-55-15,13 10-92 0,0-12-87 0,0 3-105 16,0 9-77-16,0 0-58 0</inkml:trace>
  <inkml:trace contextRef="#ctx0" brushRef="#br0" timeOffset="36820.17">21989 16584 1737 0,'13'0'70'0,"0"0"72"0,-4 0 51 0,1 15 95 15,1-15-16-15,-2 0-26 0,5 0-10 16,-1 0-40-16,-2 0-22 0,3 0 12 0,-1 0-13 15,1 0-30-15,1 0-4 0,0 0-34 0,-4 0-18 16,1 0-18-16,-3 0-34 0,-3 0-14 0,-1 0 28 16,-2 0 33-16,-3 0 50 0,0 0 46 0,0 0 2 15,0 0-17-15,-11 12-15 0,-4-12-67 0,2 15-19 16,-4-1 30-16,-3-2 8 0,-2 0 15 0,0-1-21 16,0-2-48-16,-5 0-33 0,0 0 2 0,-1-1-9 15,-1 0 0-15,-2-2-12 0,1 1-6 16,-4-2 21-16,3-4 0 0,-3-1 4 0,1 0 2 15,0 0-21-15,-1 0 3 0,5 0 6 0,-4 0-12 16,6 0 9-16,1 0-9 0,3 0-1 0,4 0 16 16,3 0 0-16,2 0 4 0,3 0-7 0,3 0-9 15,1 0 6-15,3 0 9 0,1 0 0 0,1 0 3 16,2 0-12-16,0 0-12 0,0 0 9 0,0 0 6 16,12 0 0-16,1 0 4 0,1 0-7 0,2 0-6 15,3 0 2-15,0 0 4 0,3-6 0 0,4 6-3 16,-3 0 0-16,0 0-15 0,4 0 5 15,-4 0 10-15,1 0 6 0,-2 0 6 0,4 0-5 16,-5 0-14-16,3 0 7 0,0 11 13 0,0-3-7 16,-1-8 0-16,3 8-16 0,0-8-8 0,1 4 14 0,-1-4 7 15,-1 0 13-15,0 0-4 0,1 0-6 16,-4 0-6-16,-5 0-9 0,4 0 18 0,-7 0-6 16,-2 0 3-16,-2-6-6 0,-3 6-13 0,-3 0 10 15,-1-6 6-15,-3 6 16 0,0 0-7 0,0 0-6 16,-19 0-3-16,2 0 0 0,3 0 3 0,-8 0 0 15,0 0-6-15,-3 0-6 0,-3 9 9 0,-2-9 0 16,-2 11 9-16,-2-11 1 0,-4 7-10 0,2-7-4 16,-1 0 7-16,1 0-3 0,-1 0 6 15,2 0 1-15,3 0-20 0,3 0 1 0,3 0 9 0,4 0 3 16,5-9 12-16,4 9 4 0,5 0-16 16,4-7 3-16,4 7-6 0,0 0 0 0,0 0-4 15,14-6 1-15,2 6 3 0,0-6 0 0,4 1 10 16,1-2-11-16,3 1-14 0,2-1-19 0,1 0 3 15,3-2 0-15,2 1 7 0,0-2 15 0,-1 3-10 16,2-1 19-16,2 2 9 0,-1 1-6 0,-1 3 13 16,0 1-13-16,0-1-6 0,-4 2 9 0,-1 0-9 15,-3 0 3-15,-3 0 9 0,-1 0 0 0,-7 0-3 16,-3 0-13-16,0 0 1 0,-6 0 6 0,-5 0-3 16,0 9 3-16,0-9 3 0,0 7 0 0,-17-7 12 15,1 6-2-15,-3-1-7 0,-2-5-6 0,-3 3-6 16,-2-3 9-16,-4 3-10 0,-2 0 7 15,0-1 9-15,-1 0-6 0,1 1 13 0,1 1-20 16,-1 1 1-16,5-1 9 0,1 1-3 0,4-1 0 16,2 1-12-16,5-3 3 0,2 3 3 0,2-4 24 15,5 1-3-15,1 0-48 0,5-1-36 0,0 0-39 16,0-1-2-16,19 0 33 0,-3 0 42 0,6 0 23 16,1-12 3-16,3 4 12 0,2-3-15 0,2 4-8 15,2-2 14-15,4-1 0 0,-3 3-3 0,2-1 15 16,-3-1-3-16,-1 1 0 0,-4 2 3 0,0 1-6 15,-6 2-3-15,-2-1-6 0,-6 4 9 0,-3 0 12 16,-3 0-9-16,-6 0 5 0,-1 0-5 0,0 0 6 16,0 0 6-16,-15 0-15 0,0 12 3 0,-3-12-18 15,-2 6-2-15,-3-6 17 0,-3 8 17 16,-2-8-8-16,-2 0 9 0,-2 0-10 0,1 0-22 16,-1 0 14-16,-1 0-3 0,1 0 6 0,1 0-6 15,1 0 6-15,-2 0 0 0,2 0 0 0,1 0 14 16,3 0-14-16,0 0-3 0,7 0-6 0,-1 11 6 15,4-11 9-15,2 0-9 0,6 0 0 0,-2 0-9 16,3 0 3-16,3 0 15 0,1 0-9 0,3 0 9 16,0 0-15-16,0 0-12 0,0 0-31 0,0 0-58 15,0 0-52-15,0 0-57 0,0 0-32 0,0 0-3 16,0 0-12-16,0 0-11 0,0 0-16 0,11 0-45 16,-11 0-15-16,9 0-33 0,-1 0-14 15,-1 0 14-15,-2 0-5 0,2 0-7 0,-4 0 15 16</inkml:trace>
  <inkml:trace contextRef="#ctx0" brushRef="#br0" timeOffset="38335.75">21608 16673 1680 0,'-6'0'61'0,"3"0"38"0,-2 0 20 0,2 0 35 15,0 0-19-15,0 11-12 0,1-11 36 16,-3 11 1-16,-1-11-15 0,3 0 11 0,-2 6-30 0,4-6-30 15,-1 0-13-15,0 0-11 0,2 0-1 16,0 0 1-16,-1 0 16 0,-1 0 12 0,1 0 12 16,-3 0 23-16,1 0-18 0,-3 0-16 0,1 11-18 15,1 1-4-15,0 0 3 0,1 0-7 16,3 1-14-16,0 2-20 0,0 1 24 0,0 1 4 0,0 3 11 16,11-2 22-16,0 2-21 0,-1 2-16 15,3 2-3-15,1 3-11 0,-1 0-2 0,4 3 22 0,-3 0-19 16,3 1-11-16,-1 1 0 0,2-1-33 0,-2 0 7 15,-1-2 0-15,0 1-13 0,-1-4 7 0,-3-2 0 16,0-4-6-16,-3-3-3 0,0-3 0 0,-5-3-12 16,0-5-2-16,0-1 8 0,-3-2 3 0,0-3 3 15,0 0 0-15,0 0-15 0,0-14-5 16,-13-4-9-16,1-1-38 0,-1-3-5 0,0-4-2 16,-1-3 0-16,-3-1 23 0,0-1 9 0,-1-1 5 15,-1-1 6-15,-1 1 12 0,0 1-3 0,3 1 2 16,0-1 7-16,-4 3 4 0,2 1 6 0,3 0 6 15,-1 1 8-15,4 4-8 0,1-1 5 0,2 3-8 16,2 2 0-16,3 4 3 0,1-3-6 0,-1 7 9 16,2 2 5-16,2 1-3 0,1 5-5 0,0 2 0 15,0 0-9-15,0 0 9 0,0 13 0 0,0 1-3 16,13 3-3-16,-3 3 3 0,3 4 11 16,-1 2-3-16,3 2 3 0,0 3 12 0,0 1 22 15,2 1 14-15,-1-1 27 0,3 0-1 0,0 2-13 16,-2-1-6-16,4-3-14 0,-2 1-14 0,0-4-14 15,-2-2-6-15,-3-4-15 0,-2-4-6 0,0-4-6 16,-4-4 0-16,-3-3 9 0,-5-6-3 0,0 0-3 16,0 0-8-16,0-10-7 0,0-7 3 0,-16 1-39 15,0-6-24-15,0-4-44 0,1-5-47 16,-5-1 13-16,-2-2 2 0,2-3 14 0,-4-1 35 16,5-1 34-16,-5 3 23 0,2 0 35 0,3 4 19 15,0 3-3-15,3 4 3 0,2 2-3 0,3 6-3 0,0 2 14 16,5 3-4-16,1 5 1 0,3 3-10 15,2 4-9-15,0 0 9 0,0 0-1 0,0 0 16 16,15 16-2-16,1-2-6 0,-2 3-2 0,3 1 4 16,2 1 25-16,-1 3 21 0,2 3 22 0,-1 1 19 15,3 1 4-15,0 0-7 0,0 1-14 0,-2 1-11 16,0 0-18-16,2-2 2 0,-3-1 4 0,0-1-23 16,-3-2-12-16,0-5-16 0,-2 0-14 0,-2-5 2 15,-4-3-10-15,-1-6-1 0,-4-4-17 0,-1 0-60 16,-2 0-30-16,0 0-71 0,0-14-40 0,0-3 11 15,0-2-10-15,-15-4 26 0,4-2 43 16,0 0 39-16,2-4 42 0,1 1 49 0,-5 0 16 16,4 0 15-16,-5 3 7 0,-1 1-5 0,2 5 8 15,-1-2-6-15,3 6 1 0,-3-1 4 0,5 3-6 16,0 3-1-16,2 2 24 0,2 1-2 0,0 5 4 16,5-2 22-16,0 4 0 0,0 0 15 0,0 0 10 15,0 13-7-15,14-1-7 0,-6 3-2 0,4 0-10 16,-2 3-5-16,-2 2 3 0,0 2-7 0,0 2 0 15,3 0 12-15,-3 2 6 0,3 1 8 0,-1-1 13 16,1-1-10-16,0 0-18 0,1 0-13 0,1-4-16 16,1 0-20-16,-3-5-5 0,2 2-1 0,1-3 6 15,-2-4 13-15,-2-2 2 0,0 0-2 0,0-4-8 16,-6-1-2-16,2-1-1 0,-1-2 1 16,-5-1-9-16,0 0-2 0,0 0 8 0,0-13 5 15,0 0 10-15,-19-2-2 0,2-2-10 0,-4-5-4 16,3 0-4-16,-3-3-32 0,-1-3-37 0,-2-2-8 15,4-1-38-15,-3 0 13 0,4-1 34 0,3 2 19 16,-1 0 31-16,4 3 23 0,1 4 3 0,4 5-5 16,1 3 5-16,1 5 2 0,3 3 4 0,3 7-4 15,0 0 25-15,0 0 34 0,0 16 24 0,17 5 35 16,-5-1 6-16,0 5-27 0,-1 5-7 16,-1-3-9-16,-1 4 11 0,1 2 1 0,-2-1 3 15,3-1-10-15,-2-2-21 0,-1 1 6 0,5-4-16 16,-5-2-11-16,1-1-10 0,-1-5-23 0,0-1-3 15,-2-4-11-15,1-2 0 0,-4-4 6 0,0-4-8 16,0-3 2-16,-3 0-17 0,0 0 1 0,0-17-17 16,0-2-49-16,-14 0-55 0,-2-6-44 0,3-3-26 15,1-2-9-15,-4-4 42 0,3 1 19 0,1-3 42 16,1 1 60-16,-1 0 34 0,3-2 17 0,1 5 7 16,2 3 6-16,-1 3-8 0,0 4 12 0,4 3-3 15,3 4 13-15,0 3 15 0,0 4 9 0,0 2 21 16,0 1 5-16,0 5 0 0,0 0 1 0,13 0 18 15,-13 21 4-15,12-2-2 0,-1 3 27 0,1 4-9 16,0 4 9-16,0 1 25 0,2 3-14 16,2 0 7-16,0 4-26 0,1-3-13 0,-2 1-8 15,0-1-22-15,0-7-3 0,-1 0-37 0,-5-5-26 16,-2-5-12-16,-2-5 0 0,-2-3 9 0,-3-5 0 16,0-5-6-16,0 0-11 0,0 0-15 0,0-12-6 15,-16-4-30-15,0-2-31 0,2-4-5 0,-3-3-8 16,-1-3 15-16,-1-1 47 0,1 0 26 0,0 0 13 15,-1 0 19-15,1 4-10 0,4 4-7 0,5 3 17 16,2 4 6-16,2 6 16 0,5 8 22 0,0 0 9 16,0 0 23-16,18 20-3 0,-3 2 15 0,2 3 7 15,1 3-8-15,2 4-8 0,-2-1-38 0,3 1-28 16,-3-1-15-16,-1-2-1 0,-3-2 4 16,2-4 3-16,-7-5-9 0,4-5-24 0,-7-2-20 15,-1-11-97-15,-2 0-103 0,-3 0-147 0,0-13-193 16,0-3-170-16,0-3-196 0,0-2-18 0</inkml:trace>
  <inkml:trace contextRef="#ctx0" brushRef="#br0" timeOffset="41932.04">10928 16186 1207 0,'-2'0'3'0,"-1"0"24"0,0 0 28 0,0 0 23 16,3 0 8-16,0 0-6 0,0 0 6 0,0 0-8 16,0 0-7-16,0 0 9 0,0 0-11 0,0 0 6 15,0 0 20-15,0 0-6 0,0 0-6 0,0 0-7 16,0 0-20-16,0 0-16 0,0 8-14 0,0-8-13 15,0 8 18-15,0-8 31 0,0 7-9 0,0-7 1 16,0 7-16-16,0-7-36 0,0 5 5 0,0-5-25 16,0 0 16-16,0 0-7 0,0 0 7 0,0 0 27 15,0 0-32-15,0 3 16 0,0-3-7 0,0 0-7 16,-11 2 10-16,11 1 9 0,0-3 24 16,-10 1 28-16,10 0 5 0,0 1-14 0,0-2-20 15,0 3-30-15,0 1 19 0,0 3 21 0,0-2 24 16,16 3 35-16,3 1 0 0,0 1-8 0,0 2-20 15,0-2-26-15,2 1-23 0,1 1-14 0,-2 0-5 16,-2-3-10-16,-1 0-7 0,2 1-6 0,-3-1 1 16,1-1 7-16,-1-2 12 0,-2 3 6 0,-1-1-6 15,3 0-7-15,-3 0-2 0,-4 1-3 0,0-1-8 16,-1 1 11-16,-3 0-3 0,0-3 2 16,-5 3 8-16,0-4-2 0,0 0-1 0,0-4 1 15,0-1-3-15,-18 0-3 0,-2 0-4 0,0-10-8 16,-3-3-2-16,-4-2 2 0,0-1-19 0,-3-1-10 15,-1-3-14-15,-1 1-12 0,2-3 17 0,-2 2 22 16,2-1 12-16,2 2 9 0,1 3 10 0,4-1-4 16,2 2 6-16,0 4-2 0,4 2 7 15,4 0-9-15,-1 1 4 0,5 3 15 0,2-2 19 0,2 5 24 16,2-1 0-16,3 3-14 0,0 0-34 0,0 0-19 16,13 0 21-16,4 11 26 0,1 0 21 0,2 3 21 15,5-1-23-15,4 5-24 0,-1 1-15 0,1 0-23 16,4 0 3-16,-3 3 0 0,-1-1 5 15,1 0 10-15,-2 0 8 0,-1-2 10 0,-2-3-3 16,-3 2-7-16,-2-3-11 0,-3-2-9 0,-3-3-3 16,-3 1-5-16,-1-7-3 0,-4-2 1 0,-1-2-13 15,-5 0 10-15,0 0-8 0,0-10-5 0,0-1-20 16,-13-2-44-16,0-3-16 0,-1-2-20 0,-2-3 24 16,-1 2 38-16,1-1 25 0,-3 0 22 0,-1 1 9 15,1 0 5-15,-5 2 0 0,4 2 0 0,-1 2-2 16,0-4 2-16,-1 6 0 0,0-1 5 0,5 0 2 15,-2 2-7-15,4 1 0 0,1 2 0 0,3 2-10 16,3 0 8-16,2 0 2 0,1 2 0 16,1 1 14-16,4 1-4 0,0 1-1 0,0 0 1 15,0 0-6-15,12 0-4 0,1 13-2 0,2 2 2 16,6-1 15-16,1 1 18 0,3 2-4 0,2 0 5 16,2 1 0-16,-2 0-12 0,0-1 7 0,-2 0-7 15,-1-3-14-15,-4-2-8 0,-4-2-3 0,-2-1-2 16,-3-3-2-16,-3-1 7 0,-1 0 0 0,-6-3 2 15,-1-2 1-15,0 0-8 0,0 0 5 0,0 0 0 16,-14-12-8-16,-2-1 8 0,0-2-7 0,-3-1-15 16,-3-1 0-16,-2-2-2 0,-4 0-3 0,1-1 20 15,0 0 7-15,2 2-10 0,3 1 15 16,0 3-14-16,3 1 2 0,4 3 14 0,1 1-7 16,5 4 22-16,4 2-6 0,2 0-1 0,3 3-10 15,0 0-10-15,0 0 12 0,0 0 10 0,17 0 15 16,2 13 4-16,2 0 1 0,-1 1-2 0,2-1-1 15,2 2-7-15,-3-2-12 0,1 2-13 0,0-1-4 16,-6 0 2-16,0-1-5 0,-4-1 0 0,-2-5-7 16,-4 3 0-16,0-2 12 0,-4-1 2 0,-2-1 1 15,0 0-1-15,0-2-19 0,0 0-42 0,0-2-67 16,0 1-101-16,-10-2-99 0,10 3-92 0,-17-4-80 16,3 0-94-16,-2 0 21 0</inkml:trace>
  <inkml:trace contextRef="#ctx0" brushRef="#br0" timeOffset="43683.21">11025 16565 1409 0,'14'14'33'0,"3"-14"21"0,0 0 46 0,-2 8 15 0,0-8-7 16,-3 0 1-16,-3 0-27 0,-2 0-5 0,0 0-3 15,-5 0 1-15,-2 14 7 0,0-4-1 0,0-10 36 16,0 0 10-16,0 0 4 0,0 0 16 0,-13 0-29 15,13 0-3-15,-9 0 6 0,9-11 12 0,-10 3 10 16,1 8-25-16,1 0-24 0,0 0-16 0,-2 0-20 16,1 13 11-16,-2 0-6 0,1 0-9 15,-4-2-12-15,-2-1-1 0,-1-4 1 0,-5-6 11 16,1 6-25-16,-6-6 12 0,-3 0 24 0,-1 5-3 16,-1-5 20-16,-3 0-31 0,-1 0-23 0,1 0-16 15,2 0-16-15,2 0 5 0,2 0 11 0,2 0 16 16,6 0 14-16,-1 0 0 0,4 0-19 0,0 14-22 15,2-4-3-15,2-1 0 0,-2 1 1 0,0-2-4 16,2-8 9-16,0 9 0 0,3-2 2 0,-3-7 3 16,4 6 3-16,2-6-8 0,2 0 8 15,1 0-3-15,2 0-8 0,3 0 0 0,0 0-2 16,0 0 10-16,0 0-5 0,0 0 11 0,14 0-14 16,-1 0-6-16,-2 0 3 0,1 0-2 0,0-11-4 15,-1 4 1-15,5 2 0 0,-2-2 0 0,2 0 13 16,-2-1-5-16,3-3-5 0,2 1-1 0,0-2-2 15,3-3 5-15,0 2 9 0,4 0-12 0,-1-1-2 16,4 3 8-16,-1 0-6 0,4 1 17 0,1 2-5 16,0 1-3-16,0 3-1 0,3 0-7 0,-4-1 5 15,-2 2-8-15,-3-2 8 0,0 0 5 0,-2 2-5 16,-6-1 6-16,-1-4-9 0,-1 3 3 0,-6-3 5 16,2 2-2-16,-5-2-8 0,-4 1-9 0,1 1 3 15,-2 0 0-15,-1 3 14 0,-2-1-1 16,0 4 4-16,0 0 27 0,0 0 20 0,-13 0 19 15,0 0-5-15,-2 15-36 0,-2 0-26 0,-1-1-5 16,-4 5 9-16,-2 0 13 0,-3 1 4 0,-1 2-12 16,-4-3-11-16,-2 1-3 0,-1 1 0 0,-2-4 0 15,-1 0 5-15,0-1-13 0,-1-1 8 0,1-1-9 16,3 1-3-16,0-3 21 0,2 1-6 0,3-3 11 16,3 2-2-16,4-1-10 0,3-1 1 0,0 0-3 15,4-1 3-15,5-1-6 0,1-2-5 0,1-1-3 16,3-1-4-16,1 0 13 0,2-2 4 0,0-2 7 15,1 0 5-15,-1 0-11 0,1 0 2 0,1 0-19 16,1 0 9-16,0-11 7 0,0 2-2 0,0 0 15 16,14 0-18-16,0-3-6 0,2 2-2 15,1 1 6-15,4-3 13 0,4 3 0 0,1-4-2 16,0 2 0-16,4-3-18 0,0 0 1 0,0-1 5 16,2-3 3-16,-2 2-2 0,2-1-4 0,-1 0 4 15,-1 2-12-15,-1-1 17 0,-1 2 14 0,1 1-11 16,-4 4 5-16,2 1-2 0,-2 1-9 0,-3 2 14 15,-1 1-8-15,-2-1-3 0,-3 3-3 0,-3-1-8 16,-4 3 5-16,-4-2 0 0,1 2-5 0,-6 0 8 16,0 0 18-16,0 0 30 0,0 0 32 0,-19 0 0 15,2 15-5-15,-1-3-26 0,-4 0-17 0,-3 1 6 16,-5 1-8-16,-2 0 8 0,-4 2 6 16,-1 2-18-16,-4-4 1 0,2 3-18 0,-1 0-6 15,2-2 12-15,0 1-3 0,-1 3-3 0,7-4-12 16,-1 1-9-16,2-1 12 0,-1-3 6 0,2 0 9 15,3-3 9-15,0-1-18 0,3 0 6 0,1-2-12 16,1-2-6-16,5 0 12 0,5-3-6 0,1 1 12 16,4-2-12-16,4 0-6 0,3 0 3 0,0 0-3 15,0 0 18-15,0 0-3 0,18 0-6 0,1-11-6 16,0 0 0-16,3 4-3 0,3-4-18 0,4-1-20 16,1-1-20-16,3-3-9 0,0 0 18 0,2-2 12 15,1-1 23-15,4 3 23 0,-1 0 3 16,-1 0 8-16,2 2-5 0,1 4-12 0,-2 2 3 15,-4 0 12-15,-1 3-12 0,-4 0 5 0,-5 2 4 16,-5 1-6-16,-4-1 6 0,-3 2-6 0,-7-1-3 16,-3 2 0-16,-3 0 6 0,0 0 12 0,0 0-1 15,-14 0 1-15,0 11-4 0,-5-11-11 0,0 14 3 16,-5-2 9-16,-3 0 5 0,1 3-5 0,-3-1-6 16,-4 1-9-16,3 1-3 0,-2 3 15 0,1-1-1 15,-1 1-8-15,2 0-5 0,2 1-13 0,1-3 10 16,1 2 11-16,-1-1 2 0,5-4 16 0,0 0-16 15,4-2-10-15,0-2-1 0,3-2-6 0,1 1 7 16,3-5 13-16,0 0-8 0,3 0-6 16,3-4 0-16,-1 2-8 0,3-2-4 0,1 0 10 15,2 0-15-15,0 0-29 0,0-14-22 0,0 3-39 16,15-1-27-16,-1 0 26 0,0 0 23 0,0 0 38 16,2 4 34-16,0-4 8 0,-3 3-2 0,1 4-1 15,0-1 9-15,-3 1-6 0,0 5 3 0,-3-2 0 16,-2 2 5-16,-1 0 0 0,-2 0 3 0,-3 0 0 15,0 0-5-15,0 0-1 0,0 0-4 0,0 0-41 16,-12 0-37-16,0-11-15 0,0 2-7 0,1-1 26 16,-2 4 48-16,1-2 13 0,0 1 23 0,0 7 3 15,1-4-11-15,-2 4 10 0,2 0-4 0,1 0 17 16,-2 0-5-16,2 11-2 0,2 1 0 0,0-12 2 16,1 14 24-16,0-1 0 0,4-3 2 15,-2 1-12-15,2-3-19 0,3 2 3 0,-1 1 0 16,1-1-6-16,0 2 6 0,0 0-13 0,0 1-6 15,14 1 6-15,0 2-3 0,-3 2 8 0,0 0 5 16,2 0 3-16,-2-1-8 0,0 1 6 0,-2 0-9 16,1-2 3-16,-5-2 0 0,3-1 0 0,-1-2 0 15,-3-2-10-15,-1-2 2 0,-3 0-18 0,0-2-69 16,3-3-50-16,0-1-61 0,-1-1-67 0,0 0-51 16,-2 0-66-16,0 0-82 0,0-12-87 15,0 12-79-15</inkml:trace>
  <inkml:trace contextRef="#ctx0" brushRef="#br0" timeOffset="45396.44">12750 16195 1245 0,'-4'0'52'0,"-1"9"27"0,2-9 24 0,2 0 48 15,-2 0-23-15,1 0 12 0,2 0 10 0,0 0-12 16,0 0-12-16,0 0-17 0,0 13 10 0,0-13-28 15,0 12 1-15,0-12 3 0,0 0-38 0,0 7-7 16,0-7-11-16,0 7-23 0,0 0-4 0,0-1 7 16,0 3-3-16,13 0 5 0,0 3-5 15,2 0 1-15,3-1-6 0,1 2 3 0,1-2 17 16,2 1-5-16,0 1 5 0,2 0-15 0,1-1-9 16,1 1 0-16,2-1-2 0,2 3 26 0,2-4 27 15,1 4 9-15,0 0 23 0,-1 1-10 0,-1 2-24 16,-1-4-9-16,-4 4-12 0,1 0 0 0,-4 1 5 15,-2 0 0-15,-3-1-20 0,-1-1-2 0,-3-3-11 16,3-1-7-16,-4-2 8 0,1 1-3 0,-1-4 0 16,-1-1 5-16,1 4 5 0,0-2-12 0,4 2 7 15,2 1-5-15,-3 0-5 0,6 1 48 0,-3-3 6 16,5 2 16-16,0-1 2 0,-1 4-17 0,0-5-3 16,0 3-2-16,-2-2-2 0,-1 2-27 15,-2-1-13-15,0 0-13 0,-3-4 5 0,-3 3 5 16,1-4-10-16,-3 0 2 0,-3-2-8 0,0 1 6 15,-1-1 16-15,-3-2-9 0,2 1 3 0,-2-2-10 16,1 0-5-16,0 1 4 0,-2-2-2 0,-1-1 3 16,1 3-8-16,-2-3 7 0,0 2 4 0,0-2-1 15,0 0 9-15,0 0-9 0,0 0 6 0,0 0-1 16,-14 0 1-16,1-11 2 0,-1 3-18 16,0-2 2-16,-4-2-10 0,1-2 0 0,-4 0 5 15,-1-3-15-15,0-2-10 0,-2 1-39 0,-3-2-5 16,2-2 5-16,0 1 6 0,-1 1 36 0,1-1 10 15,0 2 6-15,-2-2 14 0,0 0 6 0,0 2 4 16,2-2-4-16,-2 0 9 0,0-2 1 0,0 1-13 16,0-1 7-16,1 2 1 0,2-2-6 0,2 4 6 15,1 1 2-15,2 1-10 0,3 5-3 16,4-1 6-16,1 4 4 0,3 2 1 0,1 1 2 0,4 2 7 16,-1 4-7-16,2 0 3 0,2 0 9 0,0 0 1 15,0 0-5-15,0 11-3 0,0 2-7 0,14-1 4 16,-3 0 13-16,3 5-2 0,2-2 0 0,1 2-3 15,4 0-12-15,3 1 2 0,1 3 0 0,4-3-10 16,-1 0 0-16,5 1-3 0,1 1-7 16,-1-3 2-16,2-1 10 0,0 1 3 0,-1 0 5 15,2-2 44-15,-1 1 2 0,-2 0-4 0,-1-1-3 16,-2 1-47-16,-3-1-12 0,-3-2 15 0,-2 0 7 16,-2-4 1-16,-5 1 3 0,-1-2-14 0,-5-2-8 15,-1-3-4-15,-4 0 4 0,-4-2 6 0,0-1 5 16,0 0 3-16,-15 0-6 0,-2 0-5 0,-1-16 11 15,-7 1 5-15,-2-3 0 0,-6 3 5 16,-2-3-16-16,-3 1 6 0,-4-2 4 0,-3 0-9 0,-2 0 2 16,1 1-11-16,-3 2-2 0,3 0 11 0,-1 0 2 15,1 1-6-15,3 1 9 0,5 3 2 0,5-1 0 16,6 5 11-16,8 1-5 0,5 2-14 16,14 4 1-16,0 0-1 0,0 0-2 0,24 0 2 15,2 15 3-15,6 0 8 0,5-1-3 0,2 2 8 16,5-1-8-16,6 2-7 0,0 0 2 0,2-3-5 15,1 4 10-15,-2-2-5 0,1 0-6 0,-2-1 4 16,-3 1-9-16,-6-4 6 0,-3 1 0 0,-6-1-56 16,-4-2-85-16,-4-1-115 0,-5-4-161 0,-8-1-125 15,-3-1-141-15,-8-3-78 0</inkml:trace>
  <inkml:trace contextRef="#ctx0" brushRef="#br0" timeOffset="52057.32">2133 6534 1901 0,'0'8'41'0,"0"-8"37"0,0 5 48 16,0 1 50-16,0-6-10 0,0 0 21 0,0 0-18 15,0 0-26-15,0 0-11 0,0 0-40 0,0 0-14 16,0 0-11-16,0 0-2 0,0-11-2 16,0 11-7-16,0 0 8 0,0 0 3 0,0 0 13 15,0 0-10-15,0 0-13 0,0 0-9 0,0 0-12 16,0 0 5-16,0 0 8 0,9 0 6 0,-9 9-3 16,6-9 15-16,2 9 7 0,-3-4-3 0,3-5 1 15,-1 7-19-15,2-4-18 0,0 1-16 0,0 1-17 16,1-3 9-16,0-2 3 0,2 2 8 0,-1 1 10 15,-1-3-10-15,2 1-11 0,-4-1-3 0,2 0-8 16,1 0 16-16,-2 0 12 0,1 0-4 0,1 0 6 16,-2 0-5-16,1 0-3 0,2 0-2 15,-2 0-15-15,1 0-5 0,3 0 0 0,1 0 3 0,0 0 2 16,3 0-7-16,2 0-9 0,2 0 5 16,-1 0 9-16,3 0-1 0,-1 0 1 0,-1 0-3 15,-1 0-5-15,-2 0 2 0,0 0 0 0,-2 0 1 16,1 0-1-16,-4 0 8 0,2 0 4 0,-5 0-12 15,2-7 0-15,-1-3 0 0,-1 10 6 0,2-8-3 16,-2 0 8-16,-1-1-16 0,0 1-3 0,0 2 19 16,-2-2-8-16,2 0 0 0,-1-1 8 0,-1 1-13 15,2-1 2-15,0 0 6 0,0 0-14 0,1 0 11 16,-2-2 6-16,2 1-6 0,-1 0 8 16,1-2-11-16,-5 1-5 0,1-1-1 0,1-1 1 0,-2-2 2 15,-3 1 6-15,0-3 6 0,0 1-3 16,-1-1-3-16,-2-1-6 0,0-1 9 0,0 1-9 15,0 0 4-15,0-2 4 0,0 2 4 0,0-1-3 16,0 1 5-16,-11 1-11 0,11 1-2 0,-14-2 10 16,4 5-8-16,1 0 1 0,-1 0-1 0,1 1-5 15,-2 2 8-15,1 1 5 0,1 0-8 0,-4 0 12 16,2-2-9-16,-3 0-3 0,-2 2-5 0,0-2 8 16,-3 1 8-16,-3-1-8 0,1 0 8 0,-6 2-8 15,2-1-11-15,0 1 8 0,-2 0 6 0,0 2-3 16,-1 0 11-16,2 2-5 0,-2 1-1 0,1 4-2 15,-3 0 3-15,3 0 0 0,0 0 8 0,1 15 19 16,0-2 0-16,4 1 1 0,0 3-15 16,0 0-16-16,1-1 0 0,2 2 11 0,-1 1-6 15,1-4-11-15,-2 2-5 0,1 0-3 0,0-4 11 16,0 1 14-16,3 0-14 0,-1-2-3 0,4-1 11 16,1 3-5-16,5-2 31 0,4 4 14 0,4-3 3 15,0 5 4-15,0-1-7 0,0 2 4 0,11 1-23 16,0 1 3-16,3-1-12 0,-3 2-5 0,3-2-1 15,-1-1-11-15,0-1 0 0,1 0-3 0,-3-1 9 16,1-2-1-16,0-2-13 0,-3-1 2 0,4-2-9 16,-5-2 9-16,3-1 9 0,1-1-12 0,1-6 0 15,1 0-34-15,-1 0-60 0,4 0-67 0,-1-10-75 16,3 10-88-16,0-11-37 0,2 1-69 16,2 2-78-16,1 1-54 0,-2 7-78 0,0 0-98 15</inkml:trace>
  <inkml:trace contextRef="#ctx0" brushRef="#br0" timeOffset="54047.28">2433 6450 1377 0,'9'0'59'0,"-9"0"37"0,11 0 54 16,-11 0 63-16,8 0-9 0,-8 0 13 0,5 0 16 15,-5 0-16-15,0 0-11 0,0 0-4 0,0 0-38 16,0 0-17-16,0 0 15 0,0 0-33 0,0 0 18 16,0 0-7-16,0 0-57 0,0 0-3 15,0 0-28-15,0 0 1 0,0 0 24 0,0 0-2 16,0 0-10-16,-11 0-20 0,0 0-4 0,3 0 11 16,0 13-1-16,0-1 2 0,-1 1-9 0,1 2-11 15,1-1-2-15,-1 3-9 0,-1 2 3 0,3 1-8 16,-2 1-9-16,0 1 4 0,0 0 10 0,0 1 18 15,-2 0-1-15,3 0-2 0,1 2 14 0,-4 0 4 16,2 0 8-16,-1 2 15 0,2-2-19 16,-1 2-4-16,-3 3 10 0,0-1-18 0,0-1-14 0,0 2-18 15,2-2-15-15,-1-2 12 0,2-1 18 0,-1-3-1 16,1-2 4-16,3 1 0 0,-2 0-15 16,3-2 6-16,-2 5-8 0,1-4-19 0,2 5 9 15,1 1-6-15,-1 1 15 0,3-1 0 0,0 2-12 16,0-1-3-16,0-1-3 0,0 1 6 0,0-1-6 15,0-1 3-15,0 0-6 0,0 0 6 0,8 0 12 16,-8-3-6-16,0 0-2 0,0 0-4 0,0-1 3 16,0-1 0-16,0-1-3 0,0-2-7 0,0 2 1 15,0-3 9-15,0 0 3 0,0 1 4 0,0-1-13 16,0 1-3-16,0 0 9 0,0 0 3 16,0 2-6-16,0 2 0 0,14 0-9 0,-14 2 12 15,11 2 3-15,-11 0 0 0,8 2-3 0,-8 1-9 0,0-1 12 16,0 0-12-16,0-1-1 0,0 1 10 0,0-1-3 15,0-2 0-15,0 2 13 0,0-1-19 16,0-1 6-16,0-2 9 0,0 3-22 0,0-1 16 16,0-2-9-16,0 2 9 0,0 0 13 0,13 0-13 15,-13 2-9-15,11 1-6 0,-11-2 6 0,11 1 6 16,-2 1 3-16,-9-1-10 0,8-1 1 0,-3 0 0 16,-5-1 12-16,5-1 4 0,-3 1-10 0,1-2 3 15,-2 1-6-15,-1-1 0 0,3 1-7 0,-3-3 4 16,3 4 6-16,0-3 0 0,-1 2 13 0,3 0-10 15,1 2 0-15,-1-3 0 0,1 2-6 0,-1-1-4 16,1-1 1-16,-1 1 9 0,-2-3 3 0,1 0-2 16,-3 2-4-16,1 0 0 0,-1 1 3 15,1-1-10-15,-2 3-2 0,0-2 3 0,0 2 0 16,0 0 15-16,0-1-9 0,0 2 0 0,0-2 3 16,0 1-3-16,0 1 7 0,0-1-7 0,0-1 0 15,0 0 3-15,0 1 3 0,11-2-13 0,-11-1 4 16,8 1 3-16,-8-2 0 0,6 1 4 0,-6 0-7 15,9 1-13-15,-9 1 4 0,3 0 12 0,1-1-3 16,-3 1 9-16,1 1-6 0,1 0-6 0,-1 0 12 16,1 0 0-16,0-1-9 0,-1-1-9 15,5 2 0-15,-3-2 0 0,0 1 18 0,3 1 6 0,-2 0-6 16,1 2-9-16,0 1 3 0,2-2 6 16,0 4-12-16,-2 0 3 0,2 1-9 0,-3 2 3 15,1-2 15-15,-1 1 6 0,2-2 3 0,-4-1-12 16,3-1-9-16,-3-3 9 0,2 1-3 0,1-5 0 15,-3 0 0-15,1 0-6 0,-1 0 0 0,0-1 12 16,1 1 3-16,1 1-3 0,-2-1-6 0,-1 4 3 16,1 0 3-16,-1-4-6 0,-2 3 0 0,0 0-15 15,0-2 3-15,0 3 12 0,0-2 0 0,0 2 0 16,0-1-45-16,0 2-7 0,0-1 1 16,-12-1-3-16,12 2 27 0,0-1-2 0,-9-1-1 0,9 2-2 15,0-1 8-15,0 1 16 0,0 1 5 16,0 0 18-16,0 1 8 0,0 1-23 0,0-1 3 15,0 0 2-15,0 0-2 0,0-2 15 0,0-2-6 16,0-2-12-16,0 0-6 0,0-2 3 0,0-2-6 16,0 0-11-16,0-2 17 0,0 1-6 0,0 0 9 15,0 0 20-15,0 0-8 0,0 2-9 0,0-3-12 16,0 3-11-16,0-1 11 0,0-1 12 0,11 3 17 16,-11 0 10-16,10-2-21 0,-10 2-3 0,8-2-15 15,-1 3 3-15,-7-2 6 0,5-2 3 0,-2 0 0 16,-3 1-6-16,0-2-24 0,0-2 24 0,0 1 0 15,0-2-17-15,0 2 38 0,0-1-12 0,0-1 5 16,0-1 10-16,0 1-12 0,0-1-12 0,0 2-6 16,0-3 12-16,0 2-15 0,0-2 6 15,0 1 12-15,0 2-6 0,0 1 6 0,0-3 3 16,0 1-3-16,0-1-6 0,0-1-6 0,0 0-6 16,0-3 6-16,0 0 9 0,0 3 6 0,0-4 0 15,0 2-18-15,0 1 9 0,0 2 6 0,0 1-6 16,0 0 6-16,0 5-15 0,0 0 6 0,0 2 6 15,0 1 6-15,12 0-3 0,-12 1-9 0,12 0 0 16,-12-1 0-16,10-1 9 0,-10-3-9 0,6-1-3 16,-6-2-3-16,0-2 0 0,5-4 0 0,-5 1-6 15,0-3 7-15,0 0 5 0,0-2 15 0,0 2-12 16,0 0 0-16,0 3-6 0,0 1-15 16,0 2 15-16,0 1-6 0,0 1 7 0,-10 3 13 15,10 1-2-15,0 0 6 0,0-1-12 0,0-1-12 16,0-1 9-16,0 0-5 0,-5-3 16 0,5-2 4 15,0-3-12-15,0-2-6 0,-6-1-8 0,6-1-4 16,-6 4 12-16,3-1 9 0,3 2 9 0,-2 1 5 16,1 2-5-16,-1 6-6 0,2 0-3 0,-3 4 9 15,3-2-1-15,-2 0 4 0,1 0 0 0,-1 0-9 16,0-1 6-16,1-4 3 0,-3-2-12 16,1-3-3-16,-1 0-12 0,2-3 9 0,-1 0-3 15,0-2 9-15,1-2 0 0,-1-1-18 0,0-1 12 0,1 1-12 16,1-1 15-16,-3 0 21 0,3 0-6 15,-1 0 0-15,1 0-12 0,1 0-12 0,0 0-18 16,0 0-11-16,0 0-27 0,0 0-42 0,0 0-31 16,0 0-49-16,0 0-62 0,0 0-61 0,0 0-52 15,0 0-45-15,0-10-65 0,11 10-48 0,-11-10-59 16,8 1-60-16,-2-5 25 0</inkml:trace>
  <inkml:trace contextRef="#ctx0" brushRef="#br0" timeOffset="54511.93">2879 12293 2561 0,'0'0'40'0,"0"0"51"0,-11 0 29 16,11 0 34-16,0 0-10 0,0 0-24 16,0 0 4-16,0 0-13 0,0 9 7 0,0-9-12 15,0 10-22-15,-13 0-14 0,13 1-9 0,-16 1 23 16,5-2 6-16,-1 1 19 0,2 2 20 0,0-1-26 16,0 0-12-16,0 0-13 0,-1 2-32 0,0 0 14 15,0 3 11-15,1 1 4 0,-2 4 5 0,1 3-7 16,-1 2 3-16,0 4 24 0,1-2-9 15,-2 5-10-15,-1-1-17 0,-2-1-32 0,0 1-12 16,-3-5 1-16,3 0 17 0,-4-7-5 0,-2-3-7 16,4-4 9-16,-2-5-17 0,1-2-6 0,-2-7 0 15,-1 0-21-15,3 0 4 0,0 0 14 0,-1-16-1 16,0 4 4-16,0-2-9 0,-2-1 0 0,3-2-6 16,0 0 21-16,-1-2 33 0,2-1 19 0,-1 1 15 15,2-4-22-15,-2 3-17 0,3-2-24 0,-3 0-4 16,3 1 4-16,2 0-13 0,-3 1-21 0,4 0-52 15,3 0-60-15,-2 3-105 0,4 0-91 0,3-2-79 16,0 5-105-16,5 0-90 0,0 1-107 16,0 1-103-16,0 2-89 0</inkml:trace>
  <inkml:trace contextRef="#ctx0" brushRef="#br0" timeOffset="57004.02">16599 10158 1464 0,'4'0'25'0,"-3"0"7"0,3 0 24 0,-3 0 41 16,-1 0 16-16,2 0 33 0,-1 0 16 0,-1 0-5 15,0 0-21-15,0 0-24 0,2 0 8 16,1 0 6-16,0 0 2 0,0 0 5 0,0 0-33 15,2 0-30-15,0 0 1 0,1 0-6 0,3 0 14 16,0 0-4-16,0 0-4 0,4 11 0 0,-1-11-6 16,2 15 2-16,1-5 0 0,-4 0-22 0,3 1-14 15,-3-2-19-15,3-1-22 0,-3 0 5 0,1-1 0 16,-2-3 0-16,2 4 8 0,2-3 4 0,-1 2-2 16,-2-3 3-16,4 2 7 0,-3 1-2 0,2-2-6 15,-2 1 4-15,0 0-6 0,3-1-3 0,-2 0 3 16,3-1 0-16,1 2 21 0,2-2 20 15,1 1 8-15,1-2-2 0,1 3-21 0,-1-3-26 16,1 0-2-16,0-1 2 0,0 0 0 0,0-1 16 16,-1-1-8-16,0 0-5 0,-1 0 2 0,-1 0-7 15,2 0 0-15,-1-11 2 0,-1 0-18 0,0 4 8 16,0-2 7-16,2 0 1 0,-3 1 7 0,0-1-10 16,-1 1-8-16,-1 0 3 0,0 1 5 15,-2-3 5-15,0 3-2 0,-2-2 5 0,0-1-6 0,-2 0 1 16,-2-1-6-16,-2-2 1 0,2-2-3 0,-4 1 7 15,-2-4 4-15,0-1-12 0,-1 0 1 0,-1-3-5 16,0-1-1-16,0-1 11 0,0 0 16 0,0 0-14 16,0 1 1-16,0 0-1 0,0 2-12 0,-14 0 10 15,5 3 8-15,1 3 0 0,-2 0-8 16,1 2-5-16,-1 1-1 0,1 2-9 0,-4 0 4 16,-1 1 11-16,0 1 0 0,-2-1 11 0,-1 1 10 15,-3-2 0-15,-2 3 5 0,-1-3 0 0,-1 3 8 16,2-3 4-16,-2 0 4 0,0 2 4 0,-2 0-11 15,0-1-3-15,2 0-11 0,-1 0-7 0,-2 2-3 16,4 2-8-16,-1 0 10 0,0 1 9 0,0 4 10 16,4 0 34-16,1 0 3 0,1 0 3 15,0 14-5-15,0 0-23 0,-2 0-5 0,0 1-5 16,2 2-3-16,-6-2-5 0,-3 1-15 0,0-2-11 16,2-1-3-16,-2-1 3 0,0-1 8 0,2-4 7 0,0-2-7 15,-1 2-8-15,5-1-3 0,-1-2 1 16,1 1 10-16,1 0-8 0,1 1 3 0,2 0-9 15,0 2 3-15,-1 3 9 0,2 2 11 0,2 2 44 16,3 3-3-16,3 0 8 0,-1 5-23 0,6-3-28 16,3 4-4-16,0-3-14 0,0 1 15 0,0-2-6 15,0 0-6-15,12 1 3 0,-1-3-3 0,2 2-6 16,0-4 6-16,-1 4 0 0,4-3-9 0,0 0 21 16,3-1-3-16,1-3 3 0,0 2-3 0,5-3-12 15,0-2-6-15,2 0 3 0,0-3 6 0,1-1-6 16,2 0-3-16,2-2-66 0,-2-2-73 0,-3-1-84 15,-2 4-133-15,0 0-71 0,2-4-117 16,-5 5-85-16,-2-2-44 0,-5 4-111 0,0 2 133 16</inkml:trace>
  <inkml:trace contextRef="#ctx0" brushRef="#br0" timeOffset="58452.84">17134 10157 1536 0,'0'-2'36'0,"-13"-2"59"0,13 2 70 0,-15 2 83 15,3-3 15-15,3 1 11 0,2-2-41 0,0 2-42 16,0-1-6-16,3 1-42 0,-3 2 5 0,2 0-6 15,-1 0-33-15,2 0-1 0,-1 0-6 0,-2 16-15 16,-1 0-9-16,-1-1-16 0,3 1 14 0,3 1 7 16,-1-1-1-16,4 2 3 0,0 2-17 0,0-1-28 15,0 2 9-15,13 1-5 0,-1 2-11 0,0-1 6 16,-3 2-15-16,2 2-7 0,-1-1-6 0,-4 1 0 16,-6 0 11-16,7-2 1 0,-7 1-12 0,7 1 0 15,-7-1 3-15,0-1 11 0,0 1 12 16,0-1-6-16,0 1-9 0,0 0-19 0,-15 2-11 15,3-2 2-15,4 4-3 0,-2-4 9 0,2 2 11 16,-1 0-2-16,0-2 5 0,3 0 1 0,0-1-7 16,-1 1-2-16,4-2-15 0,3 0-5 0,0 1 11 15,-3-1-2-15,-2 1 16 0,5-2-5 0,0 2-15 16,0-1-2-16,0 1-3 0,0-2 16 0,0-2 4 16,0 0 14-16,0-2-9 0,0 0-8 0,0-3-3 15,-11 2 0-15,11-1 3 0,0-2-3 0,-8 0 6 16,8 1-12-16,0 1 9 0,-6-3 2 0,6 3-10 15,-8-2 10-15,8 0-16 0,0-1 8 0,0 0 9 16,0-1-9-16,0 0 12 0,0-1-9 16,0 3-3-16,0-2 3 0,0-1-6 0,12 2 9 15,-12-1 2-15,13-1 4 0,-5 2-1 0,3-1-10 16,-3 1-1-16,2-2-8 0,0 0-1 0,-1 0 9 16,-1-1 6-16,-2 0 6 0,1-2 5 0,2 1-6 15,-3-1-14-15,2-1 6 0,0 0-5 0,0 1-1 16,1-2 9-16,4 1-5 0,-4-1 2 0,4 2-3 15,1-2 0-15,-1 2-3 0,2-1-3 0,-2 0 7 16,4-2 10-16,-4 3-8 0,1-3 6 0,-1-2 8 16,-2 1-17-16,0-1 6 0,-1-3 0 0,-1 2-15 15,2-2 10-15,-1 1-7 0,-1-1 4 0,4 0 13 16,-2 4-8-16,-1-1 17 0,4 2-9 16,-1-1-16-16,2 2-1 0,0 0-5 0,-2 1 6 15,2-1 2-15,1-1 9 0,-2 0-3 0,2-1-3 16,-4 2 17-16,1-2-14 0,3 4 6 0,-3-1-1 15,2 2-19-15,-2-2 12 0,1 3 2 0,1 2 5 16,-2 0 4-16,0 0-6 0,3 0-12 0,-3-1-5 16,2 3 9-16,1-2 7 0,2 1 4 0,-4-1 2 15,3-1-5-15,-1 0-3 0,0-1-3 0,-2-1-2 16,3 1-1-16,-4-3 3 0,1 1 12 0,1 0-4 16,0-2-5-16,-2 3-5 0,0-1-9 15,1-1-1-15,1 2 13 0,-2-1 7 0,4 3 1 16,-2-2 0-16,0 2-3 0,0-1-9 0,1 0 6 15,1 1 8-15,1-1-13 0,-1 2 2 0,-2-1-3 16,0 0-8-16,4-1 17 0,-3 0 0 0,1 1 5 16,-2-2 9-16,0 1-14 0,1-1 0 0,0 0 3 15,-2 2-9-15,-2 0-3 0,0 0 3 0,-1 0-11 16,2-1 0-16,-4 2 19 0,2-2 1 0,-1 1 0 16,-1-1 5-16,1 1-11 0,1-2 0 0,-3 0 6 15,-2-1-9-15,-1-1 0 0,-2 0-8 0,0 1-4 16,2-1 10-16,-4 0 2 0,-1 1 11 0,0-3 4 15,3 3 2-15,-3-2-11 0,4 3-3 0,-3-2-3 16,3 2-8-16,0-1 17 0,0 1-1 0,2 0 4 16,1 1-7-16,2 1-10 0,-5 0-3 15,4 1-1-15,0-1 10 0,0 2 13 0,0-1 0 16,0-1 0-16,1 4-2 0,1-2-6 0,-1-1-6 16,4 0 0-16,-4 0 3 0,1 1-3 0,2 0 0 15,0-2 0-15,-1 2-8 0,1 0 3 0,-2-1 11 16,1 0-1-16,0 0 10 0,2-1-4 0,-1 2-5 15,1-1-9-15,1 1 9 0,-3-1 0 0,2 0 0 16,-1-1 0-16,1-1-6 0,1 4-11 0,-1-3 5 16,3 1 9-16,-4 0-3 0,0-1 0 0,0 1 1 15,3 0-1-15,-2 0-3 0,-1 2 18 0,3-3-4 16,-3 3-2-16,2-1-9 0,2 0 0 16,-2 1-5-16,0-1-1 0,1 3 12 0,2-2 3 0,-3-1-6 15,3 2-6-15,-1-3-6 0,-2 2 1 16,-1-5 11-16,-1-1 12 0,-3 0 5 0,-1-3-14 15,-2 1-6-15,-2-2-9 0,1-2 1 0,-2 1 11 16,-3-2 0-16,0-1 0 0,0 2-6 0,0-3-8 16,0 0 0-16,0 0 11 0,0 0 6 0,0 1 0 15,0-1 8-15,0 0-9 0,0 3-2 0,0-3-2 16,0 2-32-16,0-2-54 0,0 0-36 0,0 0-64 16,0 0-36-16,0 0 1 0,0 0-33 0,0 0-25 15,0 0-57-15,0 0-65 0,0 0-83 16,0 0-79-16,0 0-100 0</inkml:trace>
  <inkml:trace contextRef="#ctx0" brushRef="#br0" timeOffset="58952.5">19094 13224 1543 0,'0'-6'18'0,"0"-3"16"0,0 1 12 0,0 2 36 15,0 0 6-15,0 0 26 0,0-2 26 0,0 5 25 16,0 2-10-16,0 1 21 0,0 0-4 0,0 0-38 16,0 0-8-16,-12 0-38 0,12 0-15 0,0 0 12 15,0 0 23-15,0 0-2 0,0 0 26 0,0 0-23 16,0 0-20-16,-9 12-24 0,9-4-37 0,0 2-8 15,0 0 5-15,0 1 14 0,0 2-1 0,0 2 19 16,0 1-8-16,0 3 3 0,0-1-16 0,13 1-18 16,-3 0-2-16,0 4-8 0,0-2 34 0,-1 2 11 15,-1-2 8-15,1 1 0 0,-1-1-21 0,0-2-16 16,-2 4-5-16,3-5-14 0,-6 0 3 16,2-2-11-16,-1 0 3 0,-1-2 8 0,-2-2-13 15,-1-1 10-15,0-2-15 0,0-3 7 0,0 0 14 16,0-2 32-16,0-4 14 0,-16 0-2 0,-1 0-9 15,0 0-24-15,-2-11-8 0,-2-1-14 0,-4 1 11 16,-2-1 5-16,2 1 23 0,-4 0 11 0,-1 0-2 16,0 1-9-16,3 1-17 0,-3 2 4 0,3-2-9 15,-1 2-9-15,0 2-8 0,-1-2-9 0,2 1 4 16,2 1 10-16,-1-1 4 0,1 1-17 0,3 0-20 16,3 0-91-16,0 1-94 0,0 0-110 0,8 2-151 15,3 1-160-15,5 1-188 0,0 0-107 16</inkml:trace>
  <inkml:trace contextRef="#ctx0" brushRef="#br1" timeOffset="73488.47">14432 17081 1860 0,'0'0'24'0,"0"0"41"0,0 0 10 0,0 0 14 0,0 0-20 15,9 0-30-15,-9 0-13 0,0 0-9 0,0 0 0 16,0 0 7-16,0 0 17 0,0 0 14 16,0 0-3-16,0-9-8 0,0 9-9 0,0-11 12 15,0 4 38-15,0-1 20 0,0 8 20 0,0-6-12 16,0 6-32-16,0-7-16 0,0 3-18 0,0-1-18 16,0 5-17-16,0-1-5 0,0-3-4 0,0 4-6 15,0-1 8-15,8-2-5 0,-8 3-10 0,0-3-11 16,0 3-33-16,0 0-94 0,0 0-44 0,0 0-60 15,0 0-52-15,0 0 9 0,0 0-48 0,0 0-23 16,0 0-46-16,0 11 42 0</inkml:trace>
  <inkml:trace contextRef="#ctx0" brushRef="#br1" timeOffset="74258.39">14411 16986 2026 0,'-5'-3'79'0,"-1"-1"52"0,0-2 70 0,1 1 51 0,2-1-27 16,3-2-2-16,0-1-21 0,0 1 2 0,0-2-14 16,0 3-12-16,11-2-33 0,-11 2-43 15,0 1 0-15,0 0-7 0,0 1-12 0,0-1 18 16,0 2 0-16,0 0-14 0,0 0 23 0,0 0-10 0,0 0-18 15,0 1 17-15,0 1 24 0,0 2 13 16,0 0 10-16,0 0 23 0,0 0-24 0,0 12-30 16,0-1-11-16,0 1-52 0,0 3-5 0,0 2 19 15,0 5 9-15,0 3 11 0,0 2-19 0,11 3-16 16,-11 1-22-16,13 1-17 0,-2 4 4 0,-11 1 4 16,8 0 2-16,-8 0 8 0,6 1 2 0,-6 0-6 15,7-1 7-15,-7 0-17 0,0-1-6 0,0-3 6 16,0 3-6-16,0-3 13 0,0 0 13 0,0 0-3 15,0-4 10-15,0 0 1 0,0-2-18 16,0-4-6-16,0-3-17 0,0-3-6 0,0-5 6 0,0-2 4 16,0-3 0-16,0 1-3 0,0-7-1 15,0-1 4-15,0 0-11 0,0 0 4 0,0 0-7 16,0-11-10-16,0-1 11 0,0-1 6 0,0-3 7 16,-12-4-1-16,4-1 8 0,8-2-1 0,-9-4-16 15,1 1 3-15,8 0-7 0,-5-4-13 0,0 1 16 16,2 1-2-16,3-1 6 0,-1 2 13 0,1-1-3 15,0 1 1-15,0 2-15 0,0-2-13 0,0-1 1 16,0 2-4-16,0-1 3 0,11-1 14 0,-1-2-4 16,0-2 7-16,-2 3 4 0,4-2-7 15,-2-2 6-15,3-1-10 0,3 3-3 0,0 1 3 0,2 2-6 16,2 1 16-16,3 3 0 0,1 3-3 16,3 6-6-16,1 5-7 0,1 6-7 0,1 4 13 15,1 0 10-15,-1 0 4 0,2 17 6 0,-2 2-16 16,-3-1-4-16,0 3 4 0,-2 0 3 0,-3 3 6 15,-6-1-6-15,0 4-6 0,-5-1-7 0,-6 0-1 16,-5 1 14-16,0-1 7 0,0 1 13 0,0 0-13 16,-16 2 2-16,0-2-12 0,0 1-4 0,-4-1 7 15,-2 0 0-15,1-1 10 0,-3 1-3 0,-1-2 6 16,-2-2-13-16,-1 1-13 0,-2-2 0 16,4 0 0-16,-4-4 6 0,2 0 17 0,1-1-4 0,0-3 1 15,2-2-1-15,3 1-25 0,4-3-18 16,1-5-31-16,4 1-37 0,1-4-33 0,6-1-37 15,-1-1-16-15,4 0-37 0,1 0-68 0,2 0-54 16,0 0-64-16,0 0-50 0,0 0 6 0,13 0-45 16,1 0-28-16,2-14-30 0,3-3-70 0,-3 7-27 15</inkml:trace>
  <inkml:trace contextRef="#ctx0" brushRef="#br1" timeOffset="74841.95">15131 17070 1934 0,'-7'0'56'0,"3"9"49"15,-3-9 51-15,-2 0 51 0,-1 0 13 0,6 0-18 16,-5 0-18-16,6 0-20 0,-3 0-53 16,5 0-12-16,1 0-31 0,0-11-32 0,0 2-23 15,0 4-18-15,12-4 3 0,-12 1 4 0,16 0 8 16,-2-2 2-16,-1-1-5 0,3 0-7 0,-4-3 0 15,1 0-2-15,4-1-3 0,1-2 8 0,-1 0-3 16,0 1 12-16,1-1 20 0,1 3 20 0,-3-3 15 16,1 6 3-16,2-1 29 0,-5 3 1 0,0 3-10 15,1 2-16-15,-6 2-40 0,2 2-26 0,-3 0 0 16,-1 0-3-16,-2 0-8 0,-2 13 8 0,-2-2-7 16,-1 2 2-16,0 0 0 0,0 2 5 0,0 0-3 15,0 2 9-15,0 3-3 0,-13 0-16 0,13 4 6 16,-11 0-6-16,0 2 29 0,11 0 29 15,-11 1 19-15,2 1 3 0,-1 2-22 0,2 1 1 16,0-1-10-16,0 1 19 0,-1-1 16 0,1 1-18 16,0-1-1-16,-1-1-9 0,3 0-18 0,-1 0-13 15,2 0-11-15,0-4-9 0,1 0-8 0,-1 0 14 16,2-2-6-16,2-2 6 0,-1-1 5 0,-1-2-11 16,1-4 8-16,0 0-38 0,2-3-66 15,-3 1-69-15,3-2-80 0,-1 0-64 0,-1-4-41 0,2-3-78 16,0 0-52-16,0-3-47 0,0 0-43 15,0 0-42-15,0 0 112 0</inkml:trace>
  <inkml:trace contextRef="#ctx0" brushRef="#br1" timeOffset="75096.38">15477 17606 2517 0,'0'11'33'0,"0"-1"62"0,0-2 46 15,0-1 54-15,0-2 20 0,-13-5-19 16,13 7 1-16,-11-3 12 0,11 3-35 0,-9-2-12 16,-2 2-9-16,-4 1-50 0,-5-3-15 0,-7-1-30 15,-3-4-34-15,-5 0-15 0,-6 0-4 0,-1-13-5 16,-3 2 0-16,-1 2-8 0,4 9 0 0,0-11 8 16,2 11-3-16,3-8 6 0,5 8 2 0,6 0 3 15,2 0-26-15,8 0-65 0,0 0-77 0,7 0-90 16,4 0-75-16,5 0-74 0,0 9-56 0,0-9-72 15,0 10-83-15,11-10-48 0</inkml:trace>
  <inkml:trace contextRef="#ctx0" brushRef="#br1" timeOffset="76304.23">14573 18089 2535 0,'0'10'8'0,"0"0"51"0,15-3 24 0,-2-1 23 0,-2-1 6 16,0 3-39-16,0-8-6 0,5 0 1 15,-2 0 10-15,2-12 18 0,0 2 7 0,1 1 23 16,-1-1 2-16,5 1-24 0,-5 1 9 0,2 1-16 15,3 7-8-15,-3-8 12 0,2 1-5 0,0-1-12 16,1-1-10-16,1 1-12 0,3-2-33 0,1 1-26 16,-2 0-3-16,3-1-11 0,-1 2-3 0,1-3 14 15,2 4-2-15,-3-3 4 0,3 1 9 0,-2-1 0 16,3 0-11-16,-2 1 5 0,1 1-5 0,4-1-5 16,-2 3 8-16,-1 1 7 0,2 1 4 0,-2 1 15 15,-4 0 1-15,1 2 5 0,-4-2-5 16,-1 2-11-16,-3-1-2 0,2 1-26 0,-4-2 4 0,-3 2-9 15,4 0 3-15,-7 0 11 0,2-1 0 0,-1 2 8 16,-4-2-8-16,-1 2 0 0,-3 0-2 16,1 0-1-16,-2 0 11 0,-2 0 3 0,-1 0-5 15,0 0 2-15,0 0-11 0,0 11-8 0,0-11 11 16,0 13-3-16,0-6-5 0,-12-7 8 0,12 8-3 16,0-8 3-16,-8 5 14 0,8-5-14 0,-8 0 8 15,8 0-8-15,0 0-2 0,0 0 10 0,0 0-14 16,0 0 6-16,0 0 28 0,0 0 10 0,11-9 23 15,-11 2 10-15,13 0-7 0,-5-1-2 0,-2 1-17 16,-6 0-17-16,8-2-8 0,-3 0-17 0,-1 0 2 16,1-3 7-16,-2-2-15 0,1 0 11 0,0-1-5 15,0-2-6-15,2 0 3 0,0-2-8 0,0-1-1 16,1 1-5-16,-1-2 9 0,1-2-4 16,2-1 3-16,0 0 15 0,0-3-18 0,0-2 15 15,0-2 8-15,-1 0-11 0,0-4 6 0,1-3-9 16,-2 0-12-16,-2-4-2 0,1-2 3 0,-1-1-1 15,-1-3 6-15,-1-1 6 0,-3-2 9 0,0 4 0 16,0-2-9-16,0 1-3 0,0 3-6 0,-12 2 3 16,1 4 1-16,0 2-6 0,-2 4 13 0,0 2-15 15,-4 5 7-15,3 4 14 0,-3 3-13 0,-1 1 13 16,-1 3-5-16,-1 6 0 0,0-1 2 0,0 1-5 16,1 3 3-16,0 2-9 0,0 0 9 0,3-1 3 15,-3 2-3-15,5 0-1 0,0 3-10 16,-1 0 0-16,0 0 5 0,0 0 0 0,-2 0 3 15,-3 11 0-15,2-11 0 0,-4 13 0 0,-3-3-3 16,3 0 3-16,-8-1 6 0,1 0-1 0,-3-2 10 16,-1-1 2-16,0-6-17 0,-1 5 5 0,-1-5-5 15,-2 0-11-15,2 0 11 0,-1 0 0 0,1-11-9 16,0 11 9-16,-1-11-8 0,3-1 2 0,0 4 9 16,1 8 3-16,5 0 5 0,-1 0-8 0,2 0 0 15,3 0-12-15,-1 0 3 0,-1 0 1 0,1 12-6 16,0 1 16-16,1-2-2 0,-1-2 5 15,0 0 9-15,3 1-8 0,0-1 3 0,-1-1-4 16,2-2-5-16,1 3-12 0,2-4 12 0,3 0-6 16,-2 0 3-16,5-1 6 0,0-2-9 0,2 0 3 15,2-1 3-15,-1 2 5 0,3-2-10 0,0 2-1 16,1-1-3-16,-1 2 4 0,-1 0-7 0,1 0 3 16,2 1 0-16,-2-1-2 0,2 1 11 0,-3-1 8 15,3 1-2-15,0 1-4 0,-2-1-2 0,0 0-3 16,0 0 3-16,-4-3-6 0,3 1 12 0,-3 1-9 15,1 0-9-15,2-3 9 0,0 2-2 0,0-1-1 16,2 0 8-16,4 4 9 0,-1 0 3 0,1 1 17 16,0 2 24-16,0 5 19 0,0 3 7 0,0 1-8 15,0 5-15-15,0 2-22 0,0 6-4 16,0 0-2-16,0 3-10 0,0 0-8 0,0 3 0 16,0-2-9-16,0 1 12 0,0 1 3 0,0 0-9 15,0 0 9-15,0 1 0 0,11 0 25 0,-11 0-1 16,9 1-3-16,-9 2-5 0,0 3-22 0,11 0 0 15,-4 2 13-15,-7 1-19 0,6-3 3 0,2 2-18 16,-2 0-3-16,1-3 0 0,-1-3 0 0,2-1 12 16,0-2-12-16,1-2 9 0,-1-2-6 0,0 0 0 15,-2-4-28-15,-1 0-68 0,-2 0-122 0,2-6-99 16,-5-4-102-16,0 3-88 0,0 5-55 0,0-6-113 16,0-21-103-16,0 0-91 0</inkml:trace>
  <inkml:trace contextRef="#ctx0" brushRef="#br1" timeOffset="77553.45">8716 17143 1401 0,'-3'-9'61'0,"0"0"60"0,-1-1 67 16,-3-3 56-16,-1 1-11 0,-2 1-3 15,-1-3-7-15,2 3 0 0,1-2 5 0,1 3-12 16,-2 2-10-16,3-3 8 0,-1 5-27 0,3 1 25 15,0 2-21-15,1 0-14 0,0 0 7 0,0 3-38 16,0 0-12-16,3 0-21 0,0 0-19 0,0 12-22 16,0 2-20-16,0 2-15 0,12 4-2 0,-12 2-14 15,0 4-1-15,10 1 19 0,-10 2-19 16,0 3 12-16,0-2 10 0,0-1-27 0,0 2 17 0,0-1 4 16,0 0 6-16,0 0 3 0,0-2-17 0,0 0-10 15,0 2-6-15,0 0-15 0,0 0 0 0,0-1 0 16,0 0 3-16,8-1 3 0,-8 1-3 15,12-2 6-15,-7-4-15 0,-5-2 0 0,8-1-1 16,-8-4-26-16,0-2-9 0,0-2-12 0,0-3-23 16,0-5 4-16,0-4-4 0,0 0-27 0,0-15 4 15,0-2-22-15,0-5-11 0,0-2 14 16,-13-5-2-16,-2 2 29 0,2-1-15 0,-1 1 0 16,0 0 18-16,2-3-24 0,2 3 2 0,3-4 22 15,7-2-17-15,0-3 0 0,0 2 37 0,0-3 7 16,17 1 19-16,-1 0 38 0,-3 2 6 0,4 3-6 15,-1 4 16-15,-2 3-11 0,5 4 6 0,-3 1 2 16,5 7-5-16,-2 1 7 0,3 3 17 0,2 3 28 16,-1 2 8-16,1 3 12 0,0 0-21 0,-2 0 9 15,-2 13 12-15,-2 2 0 0,-1 4 12 0,-4 1-42 16,3 4-6-16,-4 2 1 0,-2 3 8 0,2 2 42 16,-5 0-4-16,-1 0 5 0,-1 3-9 0,-2-2-36 15,-3-2-16-15,0 1-13 0,0-2-20 16,0-2 6-16,-14-1 6 0,-1-2-14 0,0-1 13 15,0-2-13-15,-5 0 5 0,1-2 6 0,0-1-1 16,-3-1 12-16,0-2-1 0,1 1-4 0,-3-1-9 16,2-2-14-16,0 0-2 0,1-1-22 0,1 0-22 15,3-1-52-15,2 3-37 0,4-2-31 0,1-3-55 16,10 2-41-16,0-2-113 0,0 0-88 0,0-9-81 16,0 0-53-16,20 0-21 0</inkml:trace>
  <inkml:trace contextRef="#ctx0" brushRef="#br1" timeOffset="78087.39">9222 17305 1951 0,'-8'-1'25'0,"8"-1"2"0,0 1 11 0,0-2 6 16,0 0-23-16,0-1-6 0,0-4-9 0,14 1-6 15,-4-2-2-15,0-2-1 0,0 3 6 0,0-5-3 16,1 1 4-16,1 2 3 0,1 1 1 0,1 1 39 15,-2 5 46-15,-1 3 27 0,1 0 48 0,-4 0 14 16,2 15-39-16,-1 2 7 0,-1 0-38 0,0 2-25 16,2 3 16-16,-3 0-19 0,0 2-13 0,-1 3-30 15,-4 0-31-15,-1 1-12 0,-1-1-3 0,0 0 2 16,0 0 8-16,-13-3-3 0,0-3 3 0,-2-2-5 16,1 0 3-16,-2-2 4 0,0-3-4 15,2 0 2-15,-2-3-8 0,0 1 1 0,2-1-1 0,3-4 8 16,1 0 0-16,1-2 5 0,5 2-1 15,0-2 34-15,4-1 11 0,0 5 11 0,0-5 3 16,0 2-51-16,0 0-2 0,0-3-25 0,14-1 3 16,-4-1 14-16,1-1 6 0,1 0 25 0,3 0 10 15,0-12 13-15,2 2-4 0,0 0-5 0,0 10-11 16,2-9-17-16,2 9-9 0,-4-7-15 0,4 7-2 16,-2 0-1-16,1 0 6 0,2 0-6 0,-4 11-26 15,2 0-63-15,1-1-75 0,-4-10-107 0,4 10-115 16,-2-2-103-16,-3-8-114 0,-1 11-164 0</inkml:trace>
  <inkml:trace contextRef="#ctx0" brushRef="#br1" timeOffset="78421.07">9771 17044 2221 0,'0'-8'80'0,"0"3"34"16,0 5 55-16,0 0 37 0,0 0-44 16,15 0-2-16,-3 18-11 0,-12 1-10 0,12 0 19 15,-4 8-10-15,-2 1 6 0,-6 4-5 0,7 7-41 16,-7 2 36-16,0 3-25 0,5 2 9 0,-5 2 18 15,0 1-43-15,0-1-9 0,0 0-31 0,3-2-32 16,1 0-17-16,1 1-17 0,-2-5 9 0,2-2 3 16,0-1 5-16,1-5-9 0,-1-1-33 0,-1-4-82 15,-4-3-93-15,0 2-99 0,0-3-121 0,0-3-87 16,0-4-58-16,0-7-60 0,0-3-56 0,0-8 54 16</inkml:trace>
  <inkml:trace contextRef="#ctx0" brushRef="#br1" timeOffset="79218.02">9815 16920 2119 0,'0'-26'58'15,"6"0"52"-15,-6 3 25 0,7-1 71 0,-7 5-23 16,0 2-1-16,0 4 6 0,0 0-36 0,-15 0 20 15,3 4-30-15,-3 1-23 0,-3 3-24 0,-2 0-19 16,-2 1 4-16,-3 1-3 0,0-1 8 16,-3 4 5-16,-1 0-6 0,-3 0 25 0,2 0 12 15,-1 0-15-15,-4 0 1 0,2-9-10 0,-1 9-22 16,-2-9-16-16,1 9-12 0,0-7-15 0,-4 7-7 16,-1-7-5-16,-1 2-11 0,-3-2-3 0,0 1-3 15,-5 0-3-15,1-1-3 0,-1-1 0 0,-3 0-6 16,3 0 9-16,0-2-3 0,3 3 3 0,2-1 37 15,1-1 4-15,5 3 13 0,-1 2-5 0,7 0-28 16,4-1-15-16,2 2-6 0,3 0 0 0,-1 2-9 16,2-2 15-16,4 1-4 0,1 1 4 0,-2 0 9 15,-1 1-12-15,2 0-3 0,2 0 0 0,-1 0-3 16,4 0 0-16,1 0 14 0,4 11-2 16,1-2 17-16,4 3 30 0,3 0 12 0,0-1 70 15,0 3 3-15,15-1-20 0,0 3-17 0,0 0-70 16,0 0-16-16,-2 0-12 0,1 1-3 0,-6-1-6 15,0 5-6-15,-8-2 6 0,9 1-13 0,-9-2 26 16,0 2-1-16,0 0-3 0,0 2 13 0,0-1-10 16,0 1-3-16,-14-2 0 0,3 0-6 0,11 3-9 15,-17-4 3-15,7 1 3 0,10-1 6 0,-8 5 6 16,8-2-3-16,0 3 4 0,0 1-4 0,0 3-6 16,0 0 3-16,0 1-6 0,0 0-3 15,0 2 3-15,0-1 0 0,0 2 12 0,0-1 19 0,0-1 29 16,0 0 18-16,8 1 4 0,0 0-12 15,0-1-28-15,-8 1-16 0,6-1-20 0,-6 0 0 16,0 4-3-16,0-2 0 0,0-1 3 0,0-3-3 16,0-2 0-16,0-1 0 0,-14-2 10 0,3-2-1 15,-1-2 1-15,2-6-1 0,10-1-2 0,-8 0-7 16,8-3 0-16,0-2-19 0,-6-2 6 0,6-1 6 16,0-3-2-16,0-1 21 0,0 2-18 0,0-3 3 15,0 0 13-15,0 0-1 0,9 0 1 0,1 0-7 16,2-12-6-16,3 1-7 0,-1 3 0 0,0-2 4 15,3 1 0-15,-1 0 0 0,5 0 9 0,-2-2 6 16,5 0-12-16,3 1 6 0,3-2-3 0,1 0-9 16,4-1 2-16,3 0-9 0,3 0-13 15,3-1 10-15,0 4-1 0,2-1-15 0,3 6-31 16,2-1-25-16,0 3-6 0,2 3 4 0,-2 0 50 16,3 0-28-16,-1 18-31 0,-3-1-79 0,2 0-102 15,-2 0-121-15,-2 1-121 0,-1-4-131 0,-1-1-167 16,-5 3-188-16,0-2 133 0</inkml:trace>
  <inkml:trace contextRef="#ctx0" brushRef="#br1" timeOffset="81793.17">515 16814 2145 0,'33'-2'53'0,"-3"2"42"0,-6 0 14 0,-5 0 44 16,-19 0 0-16,0 0-19 0,-22 0 24 15,-8 0-15-15,4 0-25 0,-2 0 2 0,4 0-31 16,2 0-11-16,6 0 6 0,7 0-2 0,9 0 10 16,0 0 35-16,0 0-15 0,20 0 15 0,4 13 22 15,1-4-35-15,2 0 4 0,-1-1-2 0,1 2-23 16,-2 2-2-16,0-1 15 0,-3 5-24 0,-6 4 9 16,-2 2 9-16,-1 2-19 0,-5 5 11 0,-8 0-1 15,0 5-11-15,0 2-9 0,0 0 9 0,0-1-4 16,0 0-13-16,0 0 1 0,0-2-34 0,17-3-8 15,-4 1-7-15,-1-2-6 0,-2-4-3 0,-10-2-9 16,11 0 10-16,-3-4 2 0,-8-2-3 16,6-3 6-16,-6-1-8 0,0-5-20 0,0 0 10 15,0-3-19-15,0-1 16 0,0-3 3 0,0 1-3 16,0-2 18-16,0 0-12 0,0 0 12 0,0-12-6 16,-12-1 3-16,12-1-3 0,-12 1-3 0,3-4 6 15,0-1-15-15,1-1 0 0,1-2 0 0,-1 1-3 16,1 1 6-16,0-4 3 0,4 2 0 0,-2-1 3 15,2 0 0-15,0-1 6 0,3 0-3 0,0-2 0 16,0 0-3-16,0 0-10 0,0-3-5 0,0 1 3 16,11-2-13-16,-11-1-11 0,16 3-33 15,-7-3 0-15,-1 0 9 0,-1 1 21 0,0-2 39 0,1 3-6 16,-1 2 9-16,-1 2-9 0,2 4 3 0,-2 4 6 16,2 2-3-16,0 4 11 0,1 3-2 15,-1 4 0-15,0 3 0 0,2 0-6 0,1 0-6 16,3 0-3-16,0 0-3 0,1 10-2 0,0 2 11 15,3-3 5-15,-1 3 4 0,-1-1 3 0,3 3-9 16,-3 0-12-16,1 1 0 0,-4 1 3 0,1 0-5 16,-3 2 5-16,2 0 0 0,-4 1 3 0,-1 1 9 15,0 2 3-15,-2 2 5 0,1 0-2 0,-6 0-3 16,2 1 0-16,-3 2-9 0,0 1-12 0,0-1 6 16,0 0 3-16,-14 0 0 0,-2 1 12 0,2-2-9 15,-3 0 0-15,0 0 0 0,-1 0 6 16,-2-2 0-16,-1 0-9 0,-3-1-3 0,2-2-9 15,0 1 3-15,0-1 10 0,1-4 7 0,1 3 7 16,4-2-3-16,0-4-6 0,3 3-3 0,1-3-15 16,2-1-20-16,10-4-50 0,0-1-52 0,0-3-44 15,0-4-53-15,13 2-44 0,-13 0-40 0,0-3-87 16,0 0-97-16,0 0-73 0,0 0-91 0,0 0-102 16,0 0 125-16</inkml:trace>
  <inkml:trace contextRef="#ctx0" brushRef="#br1" timeOffset="82284.98">1271 16923 1901 0,'0'0'4'16,"15"-8"2"-16,0 8 2 0,2-11 3 0,-1 2 5 15,3 1 16-15,-5 8 18 0,0-8 15 0,1 8 29 16,-3 0 25-16,-1 0 14 0,1 0 47 0,-2 0-7 16,2 14-15-16,0 1-10 0,1 0-45 15,-2 2-17-15,0 1-5 0,-3 3-8 0,0-2-13 16,-5 3-6-16,-3 0-25 0,0-1-17 0,0 1-2 15,-11-1-15-15,-5-2 3 0,3-1-3 0,-1-3-5 16,2 0 10-16,-1-5 5 0,2 0-3 0,0-3 11 16,11-2-1-16,0-2-4 0,0 0 2 0,0-3-10 15,0 0-3-15,0 0 1 0,0 0-3 0,0 0 5 16,20 0-5-16,-4 0 5 0,3-11 2 0,0 3 30 16,2 8 11-16,-4-8 6 0,-1 8 9 0,-2 0-30 15,-3 0-1-15,-1 0-11 0,0 0-4 0,-1 0 11 16,-3 16 20-16,-1 0-2 0,-2-1 5 15,1 3-15-15,-4 3-29 0,0 1 9 0,0-1-11 16,0 0-3-16,-17 1 6 0,3-2-6 0,0 2-2 16,-1-3-31-16,-4-2-35 0,5-3-70 0,-5 0-85 15,1-6-62-15,0 1-70 0,4-2-36 0,4-4-15 16,-1-3-30-16,5 0-28 0,0 0-19 0</inkml:trace>
  <inkml:trace contextRef="#ctx0" brushRef="#br1" timeOffset="82620.86">1854 16742 2221 0,'0'0'36'0,"0"0"41"0,0 0 21 15,0 14 59-15,0 2 24 0,0-1 12 0,16 6 21 16,-7 2-31-16,1 2-39 0,-10 3-24 0,12 3-28 16,-4 2-20-16,-8 0-12 0,0 3 25 0,0 2 7 15,0 2 8-15,0 1 9 0,0 0-22 0,0 2-5 16,0 1 1-16,0-2-19 0,0 2-18 0,0-1-8 16,0 0-19-16,0 0 5 0,0 0-7 0,0-1-9 15,0 0 0-15,0-1 0 0,0-1-2 16,0-5 2-16,0-2-6 0,0-5-15 0,0-3-33 15,0-2-86-15,0-2-83 0,0-5-99 0,0-5-99 16,0-7-93-16,0-1-55 0,0-3-74 0,0 0-87 16,0 0 171-16</inkml:trace>
  <inkml:trace contextRef="#ctx0" brushRef="#br1" timeOffset="83499.03">1821 16668 2145 0,'-3'-20'80'0,"-2"3"33"15,0 3 65-15,2 1 44 0,-1-2-25 0,4-4 7 16,0 4-26-16,0 1 0 0,0 2-36 0,0 0-8 16,-20 1-11-16,2 7-26 0,-2 0-18 0,-7 4-19 15,-3 0-14-15,-1 0 4 0,-4 0 26 0,-4 0-2 16,4 0-7-16,-3 0-11 0,0-13-21 0,1 2-6 15,-3 1 4-15,0 2 13 0,2 0 8 16,0 1 4-16,-1-1-3 0,-1 2-8 0,2 6-2 0,-1-4-1 16,-1 4 1-16,0-4-17 0,1 4-12 15,-4 0-7-15,2 0-9 0,-3 0 3 0,3 0-3 16,1 0-3-16,-1 0 6 0,5 0 3 0,1-9-6 16,5 9 8-16,2-9 7 0,1 9-1 0,7-6 14 15,0 6-2-15,1 0-4 0,5 0 10 0,-2 0-12 16,3 0 0-16,1 0-11 0,1 0-18 0,0 0 3 15,-1 0 6-15,2 0 0 0,0 0 12 0,0 7 2 16,1-7-11-16,1 9 6 0,2-9-7 0,-1 7 4 16,-2-7 3-16,4 0-3 0,-1 5-1 0,1-5-16 15,0 0 8-15,-2 0 6 0,2 0-3 0,0 0 17 16,2 0-11-16,-2 0-6 0,2 0 26 16,-2 0 12-16,-6 0 32 0,3 14 0 0,-9-1-29 15,-2-1-11-15,-3 2-27 0,0 0-3 0,-1-2 6 16,1 2 3-16,0-4-3 0,-1 0 9 0,8-3-12 15,1 0 0-15,0-1 0 0,3-2-3 0,-2-2 3 16,2 3-15-16,1-3 0 0,1 2 0 0,1-4 18 16,2 1 21-16,2 2 0 0,4-1 17 0,0 0 10 15,0 4 7-15,20 0 8 0,2 1-5 0,1 2-8 16,4 4 2-16,0 1 1 0,-1 2-22 0,-4 3-5 16,-2 0-14-16,-4 3 1 0,-5 2 25 0,-5 1 6 15,-6 1 7-15,0 3-3 0,0 0-2 16,0 3-4-16,0 2-3 0,0 3 4 0,0 1 3 15,0 3 10-15,0 4-3 0,0 0-13 0,12 1-20 16,-12 2-16-16,15 0-7 0,-4 1 1 0,1-1-1 16,-2-2-3-16,0 0-3 0,0-2 6 0,-1-3 4 15,-3-2-4-15,-1-3 4 0,2-2-1 0,-3 0-2 16,2-6-1-16,-4-1-3 0,-1-2 0 0,3-2-3 16,-3-4 10-16,1-2-14 0,1-3 4 0,0-4 3 15,-1 0-14-15,3 0 11 0,2-2-4 0,0-1-3 16,-1 0-6-16,4-1-17 0,0-1-20 0,2-2 1 15,-1-3 6-15,5 0 20 0,-4 0 13 0,4 0 0 16,2 0 3-16,-1-9 0 0,2 9-9 0,-2-11 6 16,4 11 3-16,-2-7-6 0,5 7 16 15,-1 0 0-15,4 0 3 0,-2 0 10 0,-1 0 0 16,3 0-6-16,0 11 2 0,0-2-12 0,1 0-7 16,-1 0 10-16,0-1-16 0,-2 1 19 0,5-2 10 15,-4 0-13-15,5-2 17 0,3 0-17 0,-3-5-4 16,7 0 4-16,1 0-45 0,3 0-56 0,3 0-48 15,1 0-95-15,5 0-59 0,2-11-79 0,6 11-153 16,-2-13-102-16,9 3-182 0,-1 1-134 0,0 9-14 16</inkml:trace>
  <inkml:trace contextRef="#ctx0" brushRef="#br1" timeOffset="86312.59">22843 16408 619 0,'0'0'9'16,"0"-9"0"-16,0 9 3 0,0-12-1 0,0 12-9 16,0-6 22-16,-14 6 12 0,5-6 12 0,9 6 5 15,-10-4-11-15,1 0 7 0,1-1 13 0,1 2 11 16,-1 0 14-16,4-1 27 0,2-3 5 0,-1-1 15 15,3 1 13-15,0-1-8 0,0-2 7 0,0 4 18 16,0 0-6-16,0 2 27 0,0 0 24 0,0-1-21 16,0 2 11-16,0 0-38 0,9-1-27 15,-9 1-19-15,10 2-5 0,-10-3-9 0,6 4-14 16,-6 0 46-16,0 0-26 0,0 15 25 0,0 1 0 16,0-1-42-16,-13 1-3 0,1 2-31 0,1 2-13 15,11 0-8-15,-11 2-8 0,11 0-11 0,-9 3-11 16,9 3 3-16,-7 2 3 0,7 0-5 0,0 1 2 15,-5 3-8-15,5 3-8 0,0-2 2 0,0 0 9 16,0 1-6-16,0-4 11 0,0 3-5 0,0-4-8 16,0-2 2-16,8-1-16 0,-8-4 8 15,0-3 3-15,0-4-5 0,0-2-6 0,0-4-82 0,0-2-80 16,0-4-109-16,0-5-140 0,0 0-100 0,0 0-120 16,0-14-137-16,0-2 90 0</inkml:trace>
  <inkml:trace contextRef="#ctx0" brushRef="#br1" timeOffset="86781.79">22666 16404 2997 0,'-5'-6'32'0,"5"-1"29"0,0 0 24 0,0 2 24 15,0-5-15-15,0 2 3 0,16-4 0 0,-3 3-3 16,-4 2-17-16,-9 0-27 0,8 2-23 0,-8-2-22 16,10 2-2-16,-1 0-6 0,-1-3-4 0,5 1-1 15,-1-1 13-15,3 0 1 0,5-3-1 0,2 1 0 16,2 1-5-16,2-1 48 0,0 2 31 0,1 1 8 16,2 1 29-16,1 0-22 0,-2 4-7 15,1 2 14-15,-3 0-15 0,1 0-14 0,-3 0-1 16,-2 0-8-16,0 14-8 0,-4 1 3 15,-1-1-11-15,-6 4-2 0,2 0-15 0,-7 4-13 16,1 3-3-16,-6 1-5 0,-1 1-1 0,0-2-5 16,0 1-6-16,0 1 3 0,-14-1 0 0,-3 1 5 15,4-1 4-15,-4 2-15 0,0 0 9 0,-1 1-9 16,-3 0 1-16,4 1 8 0,-7 1-3 0,0 0 5 16,2-1 1-16,-3 0 2 0,-1-3 1 0,0 1 0 15,-1-2-6-15,0-2 0 0,1-4-1 0,1 1-2 16,-2-4 9-16,4-2-15 0,-1-1 0 0,3-2 9 15,1-4-12-15,3-2-2 0,2 1-36 0,4-4-61 16,-1 0-41-16,2 1-56 0,3-2-49 0,4-2-37 16,3 0-66-16,0 0-40 0,0 0-29 0,0-12-33 15,20 4 1-15,-5-5-33 0,4-2-45 16</inkml:trace>
  <inkml:trace contextRef="#ctx0" brushRef="#br1" timeOffset="87314.02">23436 16330 2018 0,'8'-4'19'0,"1"1"29"0,-1 3 44 15,0 0 29-15,-3 0 34 0,2 0 13 0,0 0-15 16,-4 0 6-16,2 0-20 0,-2 0-14 0,-1-12-18 16,0 12-14-16,-1-10-3 0,-1 10 11 0,0 0 2 15,0 0 17-15,0 0-14 0,-13 15-24 16,-1 4-18-16,2 0-33 0,-7 6-3 0,1-2-20 16,-1 4 7-16,2-1-2 0,-5 0-18 0,1-1 7 15,4 3-7-15,-4-4-3 0,1-1 19 0,2 0-11 16,1-4 13-16,2-2-5 0,0-3 2 0,4-2-2 15,-2-3-3-15,5-1 6 0,2-2-14 0,3 0 16 16,1-6-8-16,2 0-2 0,0 0-14 0,0 0 1 16,0 0 0-16,15 0-6 0,-2 0 19 0,2 0-11 15,4 0 13-15,-3 0 3 0,4 0-37 0,2 0-63 16,-1-9-82-16,3 9-67 0,-2-7-56 0,1 7-41 16,-2 0-35-16,3 0-39 0,-4-8-25 0,-5 8-27 15,0 0-40-15</inkml:trace>
  <inkml:trace contextRef="#ctx0" brushRef="#br1" timeOffset="87596.85">23548 16550 1835 0,'10'0'45'0,"-10"0"41"0,11 0 47 0,-11 0 29 16,8 0 12-16,-8 0-6 0,0 0-13 15,0 0 2-15,0 0-30 0,0 0-3 0,0-13 4 0,0 13 0 16,-13 0 8-16,4 0-18 0,1 0-13 0,-5 13-7 15,4 2-12-15,-1 4 12 0,-1 2-15 16,0 0 8-16,-1 2-10 0,4 2-9 0,-4 0-1 16,4 0-33-16,-1 2-17 0,1 3-13 0,2 1-5 15,-1 2 0-15,1 1-3 0,0-2 2 0,1 0-2 16,0-1 0-16,0-1 6 0,4-3 2 0,-2-2-6 16,-5-2-4-16,7-4-9 0,-3-1-79 0,4-3-82 15,-1-3-97-15,1-4-124 0,0-3-71 0,0-3-71 16,0-2-48-16,0 0-48 0,14 0 43 15</inkml:trace>
  <inkml:trace contextRef="#ctx0" brushRef="#br1" timeOffset="88144.6">23933 16166 2491 0,'15'0'24'0,"-3"0"52"0,-4 13 55 16,-4 3 57-16,1 3 33 0,-2 3 5 15,-3 4-21-15,0 8-25 0,0 3-27 0,0 5-47 16,-16 3-16-16,0 1-28 0,1 0-28 0,-6 0-8 16,4 0-11-16,-1-7 1 0,-1 1 0 0,0-4 2 15,1 0-2-15,2 1 5 0,3 1 6 0,-1 1-6 16,4 1-8-16,4 3-10 0,-2-3-9 15,7 1 4-15,1 2 2 0,0 0 13 0,0 0 3 0,0 0-3 16,0 0-2-16,0-4-8 0,13-2-9 0,-13-3-2 16,10-5 8-16,-10-4-10 0,8-4 4 15,-8-6-4-15,9-1-6 0,-9-7 8 0,0-2 5 16,0 0 8-16,0-3 3 0,0-2 3 0,-15 0-11 16,0 0 8-16,1 0-5 0,0 0-3 0,-3 0 5 15,-4 0-7-15,0-11 10 0,-2 3 0 0,-2-2 29 16,-2 1 22-16,-2-1 30 0,-1 1 20 0,0 0-16 15,-1-2-1-15,1 5-14 0,-2-2-19 0,0 1 8 16,2 3 22-16,-1 0-17 0,1 1 20 0,-4 1-13 16,1-1-15-16,2 1-8 0,-4-2-18 0,0-1-14 15,-2 0-21-15,1 0-6 0,-2 1 3 0,2 1 6 16,-1-2 0-16,1 2 3 0,1 1-1 16,0 0-2-16,5 2-9 0,3 0 3 0,1 0 0 15,5 0-3-15,4 0 6 0,1 0 6 0,5 0-9 16,4 0 12-16,1 9-6 0,3-9-6 0,3 7-6 15,0-7-3-15,0 6-6 0,0-6-2 0,13 6-39 16,-1-6-75-16,1 0-62 0,4 0-107 0,1 0-85 16,-1 0-81-16,7 0-109 0,1-12-102 0,2-2-79 15,-1 4-59-15</inkml:trace>
  <inkml:trace contextRef="#ctx0" brushRef="#br1" timeOffset="88962.25">23951 16296 2282 0,'5'0'15'0,"-1"0"15"0,-4 0 24 0,0 0 36 16,0 0 44-16,0 0 24 0,0-12 6 16,-12 1-17-16,-2-6-44 0,1 4-32 0,0-1-14 15,-2-4-11-15,-4 2-10 0,2 1 12 0,-4 0-14 16,-1 4 0-16,0-2-2 0,-4 1-24 0,1 2 31 16,-2-1 20-16,-1 2 8 0,1 0 18 0,-3 2-7 15,0 0-7-15,-1-1 14 0,-3 2-11 0,-4 0-22 16,0-1-13-16,-6 3-13 0,0-1 16 0,-3-2 8 15,-1 1-8-15,-3 2-10 0,1-1-8 0,1-1-16 16,-2 2 24-16,5 0 14 0,-3-4-17 0,2 1-2 16,-2-1-24-16,3 0-14 0,0 0 11 0,5-1 0 15,2 2 5-15,4-1 3 0,5 3-8 0,7 0 5 16,3 0-2-16,4 2-3 0,8 1 3 16,3-1 2-16,2 3 1 0,2 0 2 0,1 0 3 0,0 0-6 15,0 0-2-15,0 0-6 0,0 0-8 16,0 0 3-16,0 0 3 0,0 0-3 0,9 0 5 15,-9 12 0-15,10-3-2 0,-3-9 7 0,-7 11 4 16,9-1-3-16,-9-3 5 0,6 0 0 0,-6 0-5 16,0-1 8-16,0 3 13 0,0-1 23 0,0-3 10 15,0 4 3-15,0 0-16 0,0 1-16 0,0 2-6 16,0 1-11-16,0 1 0 0,-8 3-3 0,8 2 1 16,-8 3-6-16,0 3 8 0,2 3 14 15,1 3 6-15,0 2 9 0,0 3-9 0,-4 2-17 16,5 3 3-16,-6-1 2 0,0 4 4 0,-1-1 3 15,3 0-9-15,-3 0 9 0,4 0 2 0,-1-1-8 16,1 0 0-16,2 0-8 0,1-3-6 0,2 4 17 16,0-3 9-16,2 1 0 0,0-3 3 0,0 1-18 15,0-3-5-15,-2 1-6 0,-2-4-15 0,0-1 6 16,-1-3-9-16,0-3 4 0,-2-2 2 0,-2-4-3 16,0-3 3-16,1-3 6 0,0-2-3 0,-3-1 9 15,1-6-3-15,1 2 0 0,1-3 6 0,0-1-9 16,2 0 0-16,1 0-6 0,2-1 0 15,-2-2 3-15,4 2-9 0,-1 0 10 0,0-2-7 16,2 0-6-16,0 0 10 0,0 0-10 0,0 0 9 0,0 1 12 16,0 0 0-16,14 0-6 0,-14 1 0 0,12 1-6 15,-12 2 0-15,8-4 0 0,-1 4 6 16,-7-1-2-16,0 0 4 0,7 0 7 0,-4-2-6 16,-3 0-78-16,3-2-112 0,0 0-135 0,-3 0-182 15,4 0-142-15,0 0-149 0,2 0-181 0,-3 0 144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0:50:42.525"/>
    </inkml:context>
    <inkml:brush xml:id="br0">
      <inkml:brushProperty name="width" value="0.05292" units="cm"/>
      <inkml:brushProperty name="height" value="0.05292" units="cm"/>
      <inkml:brushProperty name="color" value="#FFC00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8585 14327 1199 0,'-5'-7'38'0,"1"-1"56"0,0 4 49 0,4-4 45 16,0 4 3-16,0 1-27 0,0 0 5 0,0 2-21 16,0 1 3-16,0 0-41 0,0 0-21 15,0 0-14-15,0 0-30 0,0 0 26 0,0 0-16 16,0 0-4-16,0 0-9 0,0 0-5 0,0 0-4 16,0 0 6-16,0 0 4 0,0 0 4 0,0 0-2 15,0-11-11-15,0 5-6 0,0 0-4 0,0 6-2 16,0-8 19-16,0 1-5 0,0 2 8 0,0 0-20 15,0 1-14-15,0 0 12 0,0 0-4 0,0 2 23 16,0-1 16-16,0 1 0 0,0 1 8 0,0 1-22 16,0 0 15-16,0 0 24 0,0 0-5 0,0 0 13 15,0 0-20-15,0 0-20 0,-9 0 0 0,9 0 3 16,0 0-3-16,-7 0-15 0,7 0-6 16,0 0-2-16,0 0-8 0,0 0 16 0,0 0 14 15,0 0 2-15,0 0 15 0,0 0-8 0,0 12-6 16,0-4-2-16,0 2 3 0,0 1 9 0,0 0 14 15,0 3 9-15,0-1-2 0,0 3-2 0,0 1-29 16,0 2 6-16,0 1 10 0,0 2-33 0,0 2 15 16,0 1-8-16,-12 3-30 0,12 2 26 0,-10 2-11 15,10-1-9-15,-6 2 6 0,6 2 9 0,-5-3 4 16,5 1-1-16,0 0 3 0,0 2-11 0,0-1-13 16,0 1 6-16,0-1 4 0,0 0-10 15,0 0 13-15,0-2-3 0,11-1-16 0,-11-1 6 16,10-1-8-16,-10-4-1 0,11 1 12 0,-3-1 4 15,-8 0 6-15,9-1 3 0,-3 1-6 0,1-4 0 16,-2 4 4-16,1-6-1 0,-1 4-9 0,-2-1 0 16,3 0 0-16,-1 0-10 0,-4-1 4 0,3 0-4 15,-3 0-15-15,1 0 9 0,-1 1-3 0,1 0 0 16,-2-1 6-16,2 0-6 0,-1-3 7 0,1 0-4 16,-2-3 3-16,3 1-3 0,-3-4-3 0,2 0 3 15,-2-2-6-15,0 0 0 0,0-1 6 0,0 0-3 16,0-1 3-16,0 0 4 0,0 1-10 0,0-2 3 15,0 4 3-15,0-4-10 0,0 3 11 0,0 0-8 16,12 0 4-16,-12 3 0 0,10-1 4 0,-10 1 2 16,8-3-6-16,-8 3 7 0,7 0-11 0,-2-1 1 15,0 0 3-15,0-1 0 0,-2 0-3 16,2-2 0-16,-2 0-7 0,-3-1 7 0,4-3 6 16,-2 1-3-16,-1-2 0 0,1-2-6 0,-2 2 0 15,0-1 12-15,0-2 0 0,2 1 4 0,-2 2-4 16,1 1-6-16,1 1 3 0,0-1-3 0,-1 2 4 15,-1 1-1-15,0-1-10 0,0 2 4 0,0-1-3 16,0-4-10-16,0 2 6 0,0 0 7 0,0-2 3 16,0-1 9-16,0 0 1 0,0-1-7 0,0 1 0 15,0-2 7-15,0 2-7 0,0 3-3 0,0 2 3 16,0 1-9-16,0 5 9 0,0 2-6 16,0 2 3-16,0 1 0 0,0 0 6 0,8 0 4 15,-8-1 3-15,0-4 0 0,11 1-10 0,-11-3 0 16,0-3-6-16,0-1-1 0,0-3 33 0,0-3 7 15,0-2 6-15,0 0-7 0,0 0-31 0,-12 0 5 16,2-11-9-16,2 1 17 0,-1-1 2 0,2-1-9 16,1-1 3-16,1 2-13 0,0 1 0 0,5 0-10 15,0 3 4-15,-3 0 6 0,3 2 0 0,-4 3 6 16,4 2-6-16,-2-4 0 0,2 2-13 0,0 0-10 16,0-2-15-16,0-1-20 0,-1-1-22 15,-1 2-40-15,2-3-33 0,-2 2-68 0,-1-2-64 16,3-1-39-16,0 0-38 0,0 0 2 0,0-1 21 15,0 0 42-15,0-2 45 0,0-1 48 0,0-1 67 16,0 4 45-16,0-1 47 0,0 1 42 0,0 3 27 16,14 3 27-16,-14 3 9 0,0 0 20 0,11 0 22 15,-11 0-5-15,10 13 33 0,-2-2-1 0,-8-3-30 16,0-8 4-16,0 12-6 0,0-4-8 0,0-8 17 16,0 0 34-16,0 0-26 0,0 0-8 0,0 0-15 15,0 0-38-15,0-14-6 0,0 1-7 0,0 1-4 16,0 0-5-16,0-2-19 0,0 2 2 15,0-3 3-15,0 1 3 0,0 0 14 0,0-1-3 16,0 3 1-16,0-5-6 0,0 4-6 0,0-1-9 16,0-1 1-16,-10 3-3 0,10-3-3 0,-6 1 5 15,-1 1-14-15,7 1-6 0,-6-2 6 0,-1 3-2 16,3-4 5-16,-1 0 3 0,2 3-6 0,0-2 0 16,-2-3 0-16,2 0 3 0,-1-2 3 0,2 1 3 15,-1-1 0-15,0-2-12 0,1 0 3 0,-1 1-3 16,0-1-9-16,1 0 7 0,0 0-9 0,1-3 0 15,-2 2 5-15,-2-3 15 0,2 2-15 0,1-3-5 16,1 3 0-16,-1-3-40 0,-1 3 6 0,0-3-17 16,-2 1-16-16,0 1 3 0,0-1-23 0,-4 2-3 15,1 1-6-15,0-2 11 0,-3 2 27 0,3 3 38 16,0 0 19-16,2-2 2 0,-2 4 11 0,4 1-3 16,0-1 2-16,4 0 12 0,-1 4 1 15,-1-1-12-15,1 1 5 0,1 1 0 0,0 2-10 16,0-1-11-16,0 0-8 0,0 0 0 0,0-2-7 15,0 1-3-15,0-1-23 0,0-2-20 0,0 1 19 16,0 1 2-16,11 1 20 0,1-2 14 0,-12 3-3 16,8 0 10-16,-8 0 15 0,0 2 7 0,7 0 3 15,-7 2 5-15,0 1-5 0,0 1 0 0,0-1-5 16,0 4 3-16,0-3-3 0,0 3-3 0,0-4 1 16,0 2-8-16,0-1 10 0,0 1-3 0,0-1 1 15,10 1-11-15,-10-1-19 0,0-1-3 16,0 1-4-16,0 0 9 0,0-1 11 0,8 1 11 15,-8-2 8-15,0 3 3 0,0 0-3 0,0-2 5 16,0 2 2-16,0 2 0 0,0-1 8 0,0 1-13 16,0 0-4-16,0-2 2 0,0 3-3 0,0-2-1 15,0 0 1-15,0-2 1 0,0 0 2 0,0 1 7 16,0-1-2-16,0-1-3 0,0 0-4 0,0-1-10 16,0 2 7-16,0-3 3 0,0 2 4 0,0 0 5 15,0 0-4-15,0 2-1 0,0 1-4 16,0-1 2-16,0 2 7 0,0-1-4 0,0 1 4 0,0 0 5 15,-9 0 1-15,1-2 2 0,8-1 27 0,-8-1 8 16,0 0-11-16,3-2 6 0,-2 2-27 0,0-3-5 16,1 0 30-16,3-2 16 0,-4 2 12 15,3 0 1-15,-1 0-31 0,5 0-20 0,-3 2-13 16,3-1-11-16,0 1 24 0,0 1-8 0,0 0 16 16,0 1 7-16,0 0-23 0,0 2 11 0,0 2-16 15,12-1-11-15,-12 0 11 0,10 0-8 0,-2 2 0 16,0-5 0-16,-8 1 0 0,9 1 0 0,-1-1-2 15,2 2 7-15,-1-3-16 0,2 0 14 0,-3 2 0 16,5-1 2-16,-2 2 8 0,0 1-2 0,0-1-1 16,-2 2-7-16,-2 0 7 0,2 0-13 0,-3 0 3 15,-1 0 3-15,0 0-11 0,-2 0 6 0,-1 9 15 16,-2-9-13-16,2 0 19 0,-1 10-11 16,-1-10-3-16,0 6 8 0,0-6 3 0,0 6 11 15,0-6-14-15,0 9 17 0,0-4-20 0,0 1 4 16,0 3 5-16,0 1-3 0,-11 1 19 0,11 2 17 15,0 3 2-15,0 2 1 0,-7 1 2 0,7 1 4 16,0 3 6-16,0 0 6 0,0 2 6 0,0 2 3 16,0-1-1-16,0 2-3 0,0 0-32 0,0 2-14 15,0-1-12-15,0 3-14 0,0-1 6 0,0-1-6 16,0 4 0-16,8-2 0 0,-1-2-6 0,-1 0-6 16,0 1 0-16,-1-2 0 0,1-1 3 0,1 0 3 15,1-2-6-15,-2-1 0 0,-1 0 0 16,1 0 4-16,1-2 2 0,-3 0 8 0,4-2-2 15,-3 1 0-15,1-3 3 0,-3 1-3 0,2-3 0 16,-2-2-9-16,3-1 0 0,-4-2-9 0,3-2-23 16,-2-2-43-16,-1-1-45 0,-1-2-44 0,1-1-45 15,-2 1-27-15,0 2-37 0,0-4-25 0,0-3-4 16,0 0-22-16,0 0-26 0,0 0-17 0,0-10-29 16,0-4 3-16,0-1 11 0,0 1-1 0,0-1-28 15</inkml:trace>
  <inkml:trace contextRef="#ctx0" brushRef="#br0" timeOffset="601.91">8658 14493 1729 0,'-5'-27'74'16,"2"6"79"-16,-4 0 49 0,1 5 101 0,3 3-16 15,0 2-12-15,3 4-16 0,0 3-50 0,0 4-25 16,0 0-9-16,0 0-10 0,0 17-5 0,0 2-11 15,11 2-37-15,-11 3 5 0,0 5-28 0,0 0-10 16,0 3-2-16,0 0-16 0,8 0-3 0,-8 1 1 16,6-1-3-16,-6 3 12 0,0-2 9 0,0 2-8 15,0 0 6-15,0-1-23 0,0 1-20 0,0 1 21 16,0 2-6-16,14-2-9 0,-14 3 0 16,11 1-11-16,-3-1-6 0,-8 0 11 0,13 1 10 15,-5 2-9-15,-2-1-3 0,2 0 0 0,0-6-12 16,0-2-8-16,-2-1-10 0,-1-2-16 0,1 0 7 15,0-5 3-15,-1 0 0 0,0 0 19 0,-2-3-7 16,2 4 6-16,-3-2 9 0,1 1-12 0,-2 1-3 16,1-2-9-16,1-1-6 0,2 1 6 0,-4 0-3 15,2-1 9-15,1 2-6 0,-1-1-3 0,-2-2 3 16,3 1-3-16,-3-2 6 0,1 0 3 0,1-1 3 16,-1-1-3-16,-1 0 6 0,2-1-3 0,-3-2-9 15,3 0 3-15,-1 1-12 0,1-3 3 0,0-1 6 16,0-1 0-16,1 3 3 0,1-5 0 15,-1 2 3-15,1 1 0 0,1-2-6 0,-3-1 9 16,2 0-3-16,-2 2 3 0,1-2 9 0,-1 2-9 16,-2-3 3-16,-1-1-6 0,2 2-6 0,1-3 6 15,-2 0-6-15,1-1 0 0,-1-1 3 0,1-1-9 16,-2 0-3-16,0 3 9 0,2-2 0 0,-1 2 12 16,1 1 0-16,-2-1-6 0,0 1 6 0,0 0-15 15,0 3 6-15,0-3 0 0,0 1-15 0,0-1 3 16,0-4 0-16,0 2 3 0,0-2 9 0,0-2 6 15,0 0 3-15,0-1-3 0,0-1-6 0,0 0-16 16,0 0-20-16,0 0-3 0,0 0-18 0,0 0 1 16,0-11-15-16,0 3-52 0,-7-3-58 15,7 1-91-15,-10-1-121 0,3-1-92 0,1-5-115 16,1-1-74-16,-1-1-71 0,-5 2-68 16</inkml:trace>
  <inkml:trace contextRef="#ctx0" brushRef="#br0" timeOffset="1306.22">8566 14241 1122 0,'-8'0'32'0,"3"0"9"16,2 0 25-16,3 0 35 0,0 0-9 0,0 0 20 15,0-11 15-15,0 11-5 0,14-10 4 0,-4 10-20 16,-10 0-30-16,0 0 12 0,0 0 20 0,0 0 44 16,0 10 43-16,0 0-16 0,0-1 0 15,-11 1-22-15,11 2-41 0,0 3-21 0,-10 1-37 0,10 4-27 16,0 4-9-16,0 2-7 0,0 5-15 16,-11 3 0-16,0 0-2 0,3 0-3 0,-3 1 7 15,2-1-2-15,1 0-34 0,1-1-40 0,-2-2-57 16,3-2-57-16,-1-3-36 0,2-1-30 0,1-3-12 15,-1-3-20-15,1-4-4 0,-1-2-2 0,3-1-32 16,2-5-69-16,0-2 61 0</inkml:trace>
  <inkml:trace contextRef="#ctx0" brushRef="#br0" timeOffset="1476.76">8550 14683 2624 0,'0'13'72'0,"0"3"35"0,0 1 48 16,0 0 28-16,0 2-49 0,0-1-19 15,11 0-53-15,-11-1-33 0,0 2-19 0,0-2-10 16,0 1 0-16,0-1 5 0,0-1-13 0,0-1-30 16,0-1-55-16,-17-1-56 0,4 1-90 0,0-2-47 15,1 1-22-15,12-3-32 0,-10 2 11 0,10-2-24 16,0-2-36-16,0-1 5 0</inkml:trace>
  <inkml:trace contextRef="#ctx0" brushRef="#br0" timeOffset="1639.08">8624 14941 2859 0,'-12'21'48'0,"12"4"43"0,0 1 52 0,0 4 45 16,0-1 6-16,0 3-20 0,0 1-6 0,0 1-42 15,0 0-54-15,0 2-26 0,-16 0-43 16,16-4-6-16,-14-1-20 0,14-5-59 0,0-5-69 16,0-4-65-16,0-10-74 0,0 2-52 0,0-2-41 15,0-5-52-15,0 0-4 0,0-2-13 0,0 4-20 16,0 2 96-16</inkml:trace>
  <inkml:trace contextRef="#ctx0" brushRef="#br0" timeOffset="1817.06">8676 15354 2161 0,'0'16'93'0,"0"1"102"0,0 0 52 0,0-1 59 16,0 0-40-16,0 0-50 0,0 3-7 16,0 0-30-16,0 2-52 0,0 0-53 0,0 1-38 15,0-2-33-15,0 0 2 0,0 0 0 0,-15-1-13 16,2 0-30-16,-1-5-47 0,14 1-73 0,-11-3-65 15,3-1-45-15,-3-4-59 0,11-2-18 0,-5 0-5 16,5 1-24-16,0-2-14 0,0 2-33 0,0-2-30 16</inkml:trace>
  <inkml:trace contextRef="#ctx0" brushRef="#br0" timeOffset="1974.87">8773 15652 2500 0,'0'14'85'0,"0"4"58"16,0 2 66-16,0 1 49 0,0 3-26 15,0 1-43-15,0 3-61 0,0-1-36 0,0 2-57 16,0 0-17-16,0 0-8 0,0-2-13 0,0-3-2 16,-16 2-13-16,5-5-39 0,11-2-64 0,-10-3-81 15,10-3-72-15,-9 0-60 0,9-2-31 0,0-4-26 16,0-1-13-16,0 0-22 0,0-5-60 16</inkml:trace>
  <inkml:trace contextRef="#ctx0" brushRef="#br0" timeOffset="2255.32">8925 15881 2877 0,'0'14'74'0,"0"0"53"0,0 2 27 0,0 2 44 15,0 0-43-15,0 0-41 0,0 2-15 0,0-1-49 16,0 0-32-16,0 0-5 0,0-2-13 0,0-1-3 16,-17-1-7-16,2-4-25 0,3-2-52 15,2-2-32-15,10-2-32 0,-13-2-21 0,3 1 32 16,3-1-10-16,7 0-22 0,-6 2 16 0,6-3-33 15,0 3 5-15,0-2 25 0,0 1 13 0,14-4 47 16,3 0 45-16,-2 0 81 0,0 0 63 0,-2 0 70 16,1 0 62-16,-4 0 21 0,-2 0-26 0,-1 0-28 15,1 0-45-15,-1 11-62 0,-2-11-23 0,1 8-40 16,0-8-14-16,0 0-3 0,-4 7-19 0,-2-2-60 16,0 2-127-16,0-1-109 0,0 1-122 0,-16-1-93 15,4 2-71-15,0-1 82 0</inkml:trace>
  <inkml:trace contextRef="#ctx0" brushRef="#br0" timeOffset="4238.99">2471 15812 1001 0,'-7'0'30'0,"1"4"25"15,3-4 65-15,-2 0 35 0,2 0 28 0,2 0 37 16,-1 0-7-16,2 0 10 0,0 0 11 0,0 0-8 15,0 0-25-15,0 0-8 0,0 0-31 0,0 0-24 16,0 0 8-16,0 0-14 0,0 0 23 0,0 0-1 16,0 0 8-16,0 0 7 0,0 0-48 0,0 0-7 15,0 0-19-15,0 0-11 0,0 0 29 16,0-11-8-16,0-3-4 0,0 2 0 0,0-5-24 16,0 0-2-16,0 1-9 0,0-2-20 0,-8 3-17 0,8-2-11 15,-6-1-10-15,6 0-5 0,-7 0 3 16,7-1 0-16,-6 0 5 0,3 0 19 0,-2 2 17 15,0 0-12-15,1 3-11 0,-3-1-12 16,2 1-21-16,-2 2 3 0,-1-4 12 0,3 2-3 16,-2 0 3-16,3-5 9 0,-2-1-6 0,1-4-12 15,0 0 12-15,2-1-9 0,-2-1 0 0,2 0 9 16,0 1-15-16,-3-2 6 0,4-1-9 0,1 3 0 16,1-1 0-16,0-2 6 0,0 3 3 0,0-1-3 15,0-1 6-15,0 1-9 0,0 1 0 0,0-3 6 16,0 0-3-16,0 0 9 0,9 1 0 0,-9-1 3 15,0-1 0-15,0 1-6 0,0 0-3 0,0 3-12 16,0 0 6-16,0 3-3 0,0 0 0 16,0 3 9-16,0 2-9 0,-11 0 0 0,11 3 3 15,-10 2 0-15,10-2 6 0,-8 3 3 0,1-1 3 16,2 0 3-16,5 2-3 0,-3-1 0 0,-2 0 0 0,3 2-6 16,-1-4 6-16,1 1-47 0,2-1-9 0,0-2 0 15,0-1-3-15,0 1 44 0,0-2 12 16,0 0-3-16,0 1-6 0,0 0 3 0,0 0 0 15,0 2 3-15,0 0-2 0,0 1-1 0,0-3-3 16,0 2-3-16,-13 0-8 0,3-3-21 0,0-2-11 16,1 1-3-16,1-3 7 0,0-1 16 15,0 0 15-15,0-1 5 0,2 0 9 0,-2 4 3 0,3-1-3 16,0 3 6-16,4 1-6 0,1 4-3 0,0 3-11 16,0 0-3-16,0 5 9 0,0 1 2 0,0 3 12 15,0 0-1-15,11 0 1 0,0 0-6 16,-11 0 0-16,11 0 2 0,-3 0-4 0,-2 0 7 15,-6 0-2-15,7 0-9 0,-1 0 12 0,0 0-9 16,-6 0 3-16,3 0 0 0,1 0-11 0,-3 0 3 16,1 0-26-16,1 0-28 0,-1 0-49 0,-1 7-56 15,1 4-40-15,-2-5-62 0,0-1-42 0,0-5-53 16,0 8-52-16,0-1-29 0,0-1-7 0,0-3 7 16,0 0 10-16,0-3 39 0,0 0 5 0</inkml:trace>
  <inkml:trace contextRef="#ctx0" brushRef="#br0" timeOffset="4906.7">2207 14008 1583 0,'0'0'46'0,"0"0"50"16,0 0 55-16,0 8 52 0,0-8 4 15,0 10 0-15,0-10-16 0,9 0-26 0,-9 0-42 16,10 0-33-16,-1 0-34 0,1 0-32 0,-1-10 2 16,2 2-22-16,0-2 1 0,1 10 0 0,3-9-13 15,-2-2 8-15,2 11-7 0,0-6 7 0,4 2-2 16,-5 4 2-16,3-4 0 0,-4 4 2 0,1 0-2 15,-3 0 0-15,-1 0-4 0,-1 0-1 0,-1 0 10 16,0 0-8-16,-3 0 13 0,1 0-6 0,-1 0-8 16,0 0-1-16,-2 0 3 0,3 0-3 0,-1 0 7 15,-2 7 5-15,3-7-9 0,-3 7 7 0,4-1-5 16,-4 0 0-16,2 0-3 0,-2 1 10 16,0 2 27-16,-1 0 11 0,-2 2 27 0,0 3 2 15,0 1-8-15,0 2 4 0,0 4 7 0,0 3 10 16,0 2-18-16,0 1 4 0,0 0-10 0,-11 3-9 15,11 1 22-15,-10-1-17 0,10 0-15 0,-9 1 19 16,9 1 5-16,0 2 12 0,0-2 4 0,0 4-20 16,0-3-10-16,0 2-5 0,0-2 19 0,0 1 0 15,0 0 4-15,0-1 2 0,0 2-15 0,0 0-3 16,9 0-17-16,-9 0-11 0,10 0-2 16,-4-1-6-16,3 2 2 0,-2-2 4 0,-2 0-3 0,1-1 2 15,2 0 4-15,1 1-15 0,1-2 4 0,-1 0-4 16,4 5-11-16,0-1 8 0,1 0-5 15,0 0-3-15,2 3 6 0,-2-3 2 0,-1 3 1 16,-1-4 6-16,0 1-7 0,-2-5 10 0,-2-1-10 16,-1-2 4-16,-1-1 2 0,-1-4-11 0,-2 0 6 15,-2-4-15-15,-1-2 0 0,0-2 3 0,0-2-3 16,0 0 9-16,0-2-9 0,0-1-3 0,0 0 3 16,-10 1-8-16,10-1 11 0,0 1 2 0,0 1 1 15,0 0 3-15,0 1 0 0,0 0-3 0,0 1-3 16,0 1-6-16,15-2-3 0,-5-1 0 0,-1 2 4 15,1-1 2-15,-4-1-3 0,-6 1 3 0,8-4 9 16,-2 0-3-16,-6-2 5 0,5 1-2 0,-5-4-3 16,0 2 6-16,0-1-3 0,0-3-3 15,0 0-3-15,0 1-9 0,0 2 0 0,0 2 0 0,0-1 4 16,0 1 5-16,0 1-6 0,0 2-29 16,0-2-43-16,0 1-25 0,0-1-41 0,0-1-26 15,0-2-49-15,0 3-38 0,0-3-35 0,0-5-34 16,0 0-46-16,0 0-76 0,0-13-74 0,0 2-83 15,0-3-82-15</inkml:trace>
  <inkml:trace contextRef="#ctx0" brushRef="#br0" timeOffset="5499.1">2349 14091 2905 0,'0'0'37'0,"0"0"28"0,0 0 35 15,0 13 35-15,0-13-1 0,0 12 22 0,0-4-11 16,0 1-31-16,0 1-37 0,0 2-49 0,0 4-28 16,0 4 23-16,0-2-18 0,0 0 15 0,-13 0-2 15,-1 1-23-15,3 0 18 0,-3 1-18 0,0 1-33 16,-1 1-77-16,1 0-82 0,1 1-94 0,1 2-60 16,1-2-54-16,1-4-27 0,1 0-38 15,4 0-23-15,5-4 20 0</inkml:trace>
  <inkml:trace contextRef="#ctx0" brushRef="#br0" timeOffset="6052.31">2400 14324 2368 0,'0'0'84'0,"0"0"71"0,0 19 70 0,0-3 66 0,-10 3-10 16,10 0 6-16,0 2-37 0,-11 4-15 0,3-2-68 15,8 4-72-15,-10 1-26 0,3 0-45 0,-1 0-8 16,3 1 3-16,0 1-14 0,0-2-5 0,4-1 6 15,-1 3-12-15,1-4 14 0,1 1-21 16,0 0-46-16,0-1-50 0,0-2-91 0,0-3-61 16,0-4-57-16,0-2-69 0,11-4-18 0,-11-5-10 15,14-6 21-15,0 0 46 0,-4 0 34 0,-2 0 45 16,1-13 53-16,1-4 68 0,-2-2 94 0,-2 1 89 16,0-2 103-16,1 1 65 0,-3 0 41 0,1-1 29 15,-2 6-14-15,-3 7 18 0,0 1 41 0,0 6-7 16,0 0 7-16,0 0-20 0,0 16-71 0,0 2-4 15,0 1-44-15,0 4-15 0,0 4-16 16,13 4-47-16,-13 1-25 0,0 1-41 0,9 3-21 16,-9 1-12-16,0-3-2 0,0-1-2 0,0 1 4 15,0 1-4-15,0-5 2 0,0 2-3 0,0-3-53 16,0 0-44-16,0-2-79 0,-9-2-62 0,9-8-22 16,0-3-21-16,0-5 13 0,0 1 14 0,0-5 17 15,0-5-2-15,0 0 12 0,0 0-1 0,0 0 20 16,14 0 43-16,-3 0 45 0,0-13 61 0,1 0 82 15,-2-2 62-15,0 1 71 0,-2-2 48 16,-3 5 22-16,2 0 8 0,-7 3-5 0,3 2-11 0,-3 2-13 16,0-1 14-16,0 5-26 0,0 0 5 0,0 0-31 15,0 18 4-15,0 0-19 0,0 1-28 0,-12 3 6 16,3 3-49-16,-1 1-4 0,-1-4-31 16,3 0-27-16,-3-5-14 0,2-3-4 0,-1 1 10 15,-1-1-14-15,2 1 9 0,1-1-24 0,1 3-66 16,-1-2-81-16,5 1-115 0,-1-3-80 0,4-1-68 15,0 0-33-15,0-1-17 0,0 0-38 0,0 1-49 16,15-4 93-16</inkml:trace>
  <inkml:trace contextRef="#ctx0" brushRef="#br0" timeOffset="6261.31">2581 15574 2859 0,'0'0'60'0,"0"0"47"0,0 0 54 15,0 16 54-15,0-2-23 0,0 3 27 0,0-2-16 16,0 5-12-16,0-2-26 0,0 4-70 0,0-4-31 15,0-1-45-15,0 1-11 0,0-3-6 16,0 1-2-16,0-3 3 0,0 2 0 0,0 0-3 16,-15-1-3-16,7 0 0 0,1 0-2 0,-1 2 2 15,2 0-8-15,0-2-7 0,1 1-59 0,0 0-42 16,-1 0-65-16,3-1-64 0,-2-3-13 0,5 0-27 16,0-2-23-16,0-1-8 0,0-2-17 0,0-1-25 15,0-1 4-15,0 1-19 0,16-3 2 16,-5-2 4-16</inkml:trace>
  <inkml:trace contextRef="#ctx0" brushRef="#br0" timeOffset="6451.82">2659 16001 1599 0,'3'0'92'0,"-3"0"74"0,0 0 61 0,0 0 95 0,0 0-39 15,0 0 2-15,0 0-14 0,0 0-36 16,0 10-5-16,0 2-37 0,0-2-22 0,-11 1-13 16,11 1-34-16,-8 0-40 0,0 3-17 0,0-1-43 15,2 0-13-15,-2-1 2 0,0 2-5 0,0 1-2 16,2 2-4-16,0-1-2 0,-1 2 3 0,2 2-8 15,1 0-14-15,-1 1-50 0,2-1-63 0,0 0-101 16,3-3-99-16,0-2-94 0,0-1-72 0,0 0-43 16,0-5-48-16,0 0-58 0</inkml:trace>
  <inkml:trace contextRef="#ctx0" brushRef="#br0" timeOffset="6603.26">2710 16314 2570 0,'0'11'40'16,"0"-1"16"-16,-7-1 33 0,7 1 22 0,-5-3-40 15,5-7-18-15,0 0-39 0,0 5-128 0,0-5-112 16,0 5-148-16,0-2-189 0,0-3-77 0</inkml:trace>
  <inkml:trace contextRef="#ctx0" brushRef="#br0" timeOffset="9180.2">14046 13046 1688 0,'0'0'49'0,"0"0"23"0,0 0 33 0,0 12 29 16,0-12 2-16,0 0 10 0,0 0 5 0,0 0 22 16,0 0-31-16,0 0-19 0,0 0-36 0,0 0-61 15,0 0-15-15,0 0-13 0,0 0-5 0,0 0 14 16,0 0-12-16,0-8 1 0,0 8 6 0,0 0-7 16,0 0 5-16,0 0-9 0,0 0-7 0,0 0-14 15,0 0-39-15,0 0-31 0,0 0-16 0,0 0-31 16,0 0-2-16,0 0 13 0,0 0-26 15,0 0 1-15,0 0-6 0,0 0-34 0,0 0-25 16,0 0-21-16,0 0-16 0,0 0-35 0,0 0 57 16</inkml:trace>
  <inkml:trace contextRef="#ctx0" brushRef="#br0" timeOffset="9799.77">14014 13049 1230 0,'0'7'13'0,"0"-7"26"0,0 10 25 0,0-10 21 0,0 6-3 15,0 0 2-15,0-6 9 0,0 7-3 0,0-2 19 16,0 0-9-16,0 0-23 0,0 0-20 16,0-1-19-16,0 2-6 0,0-1-2 0,0-1 20 15,-11-1-1-15,11-1 10 0,0 2 9 0,0-2 29 16,0-1 43-16,0 0 7 0,-9-1 30 0,9 0-6 16,0 0-26-16,0 0 2 0,0 0-42 0,0-11-19 15,0 11-12-15,0-11-9 0,0 4 37 0,0-1 2 16,0-1-14-16,0 1-15 0,0 1-34 0,9-1-1 15,-9-2 7-15,0-2 16 0,7-1-1 0,-7-1-14 16,0-2-11-16,0 2-10 0,0-4-5 0,0-1-6 16,4 0 8-16,-4 0-2 0,0-1 10 0,0-2 12 15,5 0 8-15,-3-2 6 0,1 0-8 16,0-1 0-16,2-1-8 0,-4 0-17 0,2-2-3 16,1 3-13-16,0-1-9 0,-2 1 17 0,1 0 3 15,-1 0 2-15,0 0-2 0,-1 1-15 0,-1-1-5 16,0 0-5-16,0 0 2 0,0 0 12 0,0-1-12 15,0 0 6-15,0-1-1 0,-11 0-7 0,11 2 7 16,-10-1-4-16,10-2 4 0,0 0-4 0,-9 2-1 16,9-1 8-16,0 0-2 0,0 1-3 0,0 1 3 15,0 1-3-15,0 2-8 0,0 0 8 0,0 1 2 16,0 3-2-16,0 0 9 0,0 2-15 0,-11 1 1 16,11 2 8-16,-11 0-12 0,11 2 18 0,-14 2-4 15,4-1-13-15,4 3 16 0,6-1-2 16,-10 1 0-16,4 2-1 0,6 3-8 0,-3-1 0 15,3 1 1-15,-3 0-1 0,3 1 3 0,0 1-6 16,0 0-2-16,0 0 2 0,0 0-5 0,0 0-1 16,12 0 4-16,-12 0-1 0,11 0-5 0,-11 0-8 15,8 0-20-15,-8 10-11 0,0-10-27 0,7 0-9 16,-7 8 7-16,0-1 11 0,0-1 28 0,0-1 3 16,0-1-11-16,0 3-18 0,0-1 0 0,0-1 6 15,0-1 13-15,0 1-12 0,0-1-36 0,0-1-61 16,0 1-79-16,0-2-59 0,0 1-47 0,0 1-18 15,0-1 2-15,0 2 17 0,0-1 9 0,0 1-8 16,8-2-14-16,-8 1-6 0</inkml:trace>
  <inkml:trace contextRef="#ctx0" brushRef="#br0" timeOffset="10437.23">13996 11929 1323 0,'0'0'29'0,"0"0"6"15,0 0 4-15,0 0-1 0,0 0-26 0,0 0-2 16,0 0 1-16,0 0 7 0,0 0 8 0,0 0 16 15,0 0 35-15,0 0 29 0,0 0 16 0,0 0 0 16,0 0-17-16,0 0 13 0,0 0 5 0,-12 0 15 16,12 0 29-16,0 0-20 0,-8 0-29 0,8 0-33 15,0 0-50-15,0 0-21 0,0-8 0 16,0 8-10-16,0-9 3 0,13 9-7 0,0 0 3 0,-2-7-3 16,0 2-3-16,1 1 3 0,-2-1-4 15,4 1 6-15,-3-1 0 0,1-1 0 0,-2 1-2 16,2-1 3-16,-4 1-10 0,2 1 2 0,0-1 8 15,1 1 25-15,3 1 33 0,-1 0 15 0,6 3 13 16,-5 0-22-16,3 0-19 0,0 0-19 0,-4 0-5 16,2 0-2-16,-7 0-10 0,4 0 6 0,-5 0-18 15,-2 10 5-15,-2-10-3 0,-2 0-4 0,-1 0-1 16,2 0 1-16,-2 0 2 0,0 0-2 0,0 0 9 16,0 7-7-16,0-7 2 0,0 6 3 15,0-1-5-15,0 2-2 0,0-1 2 0,-10 2-3 0,10 2 1 16,-11-1 4-16,2 0-7 0,3 2 8 15,-3 0-8-15,1 0 2 0,-2-2 3 0,0 1 0 16,2-1 10-16,-3-1-12 0,3 1 2 0,2-1 2 16,-1-1-4-16,3 0 4 0,-2 0 3 0,2 0-5 15,-2 0 30-15,4 1 29 0,-1 2 11 0,0 2 7 16,0 4-22-16,-1 5-9 0,1 1 12 0,-3 4 9 16,3 2 0-16,-2 2-21 0,2-1-14 0,-2 2-22 15,2 0-5-15,0-1 6 0,0-1 2 16,0-2 5-16,3-1 8 0,0 0 3 0,0-1-13 0,0-1 3 15,0 0-9-15,0-1-5 0,0 2-2 16,0 0 2-16,0 0 0 0,0 0-2 0,12 0 0 16,-2 0-1-16,-10 2 4 0,12-2-1 0,-5 2 3 15,-1 0 0-15,2-4-5 0,-3 4 2 0,3-4 1 16,-4 0-6-16,0-2 2 0,0-3 3 0,1 0 1 16,-2-5-6-16,-1 2-3 0,1-5-2 0,0-1 0 15,-1-2 2-15,-1-4 5 0,1 2-12 0,-1-1-12 16,1-1-30-16,1 0-75 0,0-2-47 0,6-1-63 15,-2 0-42-15,3 0-51 0,-2 0-44 16,0 0-58-16,2-13-59 0,-3 3-45 0,3-3-4 16</inkml:trace>
  <inkml:trace contextRef="#ctx0" brushRef="#br0" timeOffset="10782.1">14242 11940 1943 0,'0'-9'54'0,"0"2"59"16,0 1 39-16,0 2 70 0,0 4-1 0,0-5-21 15,0 1-33-15,0 0-64 0,0 1-59 0,0 0-32 16,0-1 36-16,0 2 25 0,0 2 16 0,0 0 6 16,0 11-47-16,0 5-26 0,0 3-12 0,-13 4-10 15,1 6 3-15,-4 3-8 0,2 3 5 0,-5 2 0 16,0-1-3-16,1-1 8 0,-4 1-12 16,2 0-33-16,4-4-52 0,-3 1-51 0,1-4-44 0,3-2-21 15,2-1 34-15,5-1-8 0,0-6-3 16,4-3-31-16,0-1-50 0,4-6-23 0,0-3-41 15,0-6-1-15,0 0-39 0</inkml:trace>
  <inkml:trace contextRef="#ctx0" brushRef="#br0" timeOffset="10969.21">14168 12251 2026 0,'0'15'42'0,"0"-1"66"0,0 2 52 0,0-1 99 16,0 2 3-16,0-2-30 0,0 4-34 0,0-2-88 15,0 1-45-15,0 1-36 0,0-1-22 0,0 2-7 16,0 1 3-16,0-1 4 0,0-1 1 0,-15 2-11 16,15-3-33-16,-14 1-77 0,3-2-91 0,11 2-85 15,-14-1-69-15,14-4-31 0,-9-1-2 0,9-2-18 16,-9-1-4-16,9-3 31 0</inkml:trace>
  <inkml:trace contextRef="#ctx0" brushRef="#br0" timeOffset="11111.74">14195 12691 1688 0,'0'11'36'16,"0"3"24"-16,0 3 43 0,0 1 37 0,0 6 7 16,0-1 7-16,0 5-39 0,-16-1-41 0,3 4-44 15,3 1-25-15,-2-2-8 0,3-2 1 0,2-5-24 16,7 0-76-16,-9-6-100 0,9-2-95 0,-5-3-77 16,5-4-75-16,0 0 13 0</inkml:trace>
  <inkml:trace contextRef="#ctx0" brushRef="#br0" timeOffset="11256.82">14204 13068 3025 0,'0'0'68'0,"0"0"34"0,-11 0 34 0,11 0 50 15,0 10-48-15,-10-10-29 0,10 12-32 0,0-2-57 16,0-1-17-16,0 7-1 0,0 0-32 16,0 3-100-16,0 4-143 0,-14-2-163 0,14 2-177 15,0 0-85-15,0-2 6 0</inkml:trace>
  <inkml:trace contextRef="#ctx0" brushRef="#br0" timeOffset="14071.51">22503 14739 867 0,'0'0'20'16,"0"0"18"-16,0 0 1 0,0 0 8 0,-7 0-4 15,7 0-9-15,0 0 2 0,0 0-4 0,0 0-14 16,0 0-11-16,0 0-3 0,0 0-6 0,0 0 1 16,0 0 12-16,0 0 6 0,-8 0 32 0,8 0 27 15,0 0 14-15,-8 0 11 0,8 0-3 0,-8 0-10 16,8 0-12-16,-6 0 2 0,1 0 3 0,2 0-4 16,-1 0 10-16,1 0 8 0,3 0-6 0,-1 0-7 15,-1 0-8-15,0 0 1 0,2 0 12 16,0 0 33-16,0 0 0 0,0 0-3 0,0 0-25 0,0 0-24 15,0 0 3-15,0 0-9 0,0 0 12 16,0 0-9-16,0 0-15 0,0 0-6 0,0 0-15 16,0 0 13-16,0-9 23 0,0 3 12 0,0 0-3 15,0 2 22-15,0-2 1 0,0-1-18 0,0 0 16 16,0 0-16-16,0-1-8 0,0 0 5 0,0 1-20 16,0-2-19-16,0 1-21 0,0 2-7 0,0-2-1 15,8 1-16-15,-8 0 8 0,0 0-3 0,0 0 3 16,0-2 8-16,0 0-8 0,0-1 0 0,0-1 0 15,0-4-5-15,0 0 7 0,0-3 1 0,0-2-6 16,0 0 11-16,0-2-10 0,0-1 4 0,0-2 9 16,0 0-6-16,-6 3 1 0,6 0-6 15,0-2-3-15,0 0-3 0,0 1 9 0,0 0-5 16,0-3-12-16,0-4 1 0,0-4 2 0,0 0-2 16,11-7 10-16,2 0-2 0,-5-3-9 0,1-2 12 15,2-1-6-15,-1 0 5 0,-2 4 8 0,0 1-2 16,-1 2 0-16,1 5 5 0,-5 4-8 0,1 4 2 15,-3 4-2-15,-1 2 0 0,0 5 3 0,0 3-6 16,0 2 11-16,0 2-10 0,0 2 7 0,0 2-2 16,0 1 5-16,0 3-3 0,0 0-8 0,0-1 3 15,0 2-13-15,0 0 8 0,0 0-6 0,0 0 6 16,0 0 2-16,0 0-2 0,0 0 5 16,0 0-3-16,0 0 1 0,0 0 2 0,0 0 0 15,0 0 0-15,0 0 2 0,0 9-2 0,0-9 0 16,-9 11-3-16,9-5-10 0,-10 2-29 0,1-2-30 15,9-6-53-15,-7 6-27 0,7 0-35 0,-6-3-37 16,6 0-1-16,0-1-66 0,0 1-27 0,0-1-22 16,0 0-77-16,0 0-4 0,0 1-21 0,0-1-31 15</inkml:trace>
  <inkml:trace contextRef="#ctx0" brushRef="#br0" timeOffset="14720.65">22364 13571 1230 0,'0'-7'13'0,"0"1"6"0,0 6 12 0,0-8 28 15,0 4 18-15,0-2 2 0,17-1-18 16,-4 0-17-16,0-1-36 0,1 1-12 0,-1 0 8 15,3 2-12-15,-2-3 0 0,3 1 10 0,0 2-6 16,1-1 2-16,-1 1 8 0,-1-2-6 0,5 1-6 16,-4-1 4-16,1 0 8 0,-1 0 12 0,-1 0 39 15,-1 1 16-15,1 0-3 0,-2 0-11 0,-2 5-30 16,-3 1-20-16,-1 0-9 0,0 0-2 0,-2 0-3 16,-3 0 3-16,2 0 2 0,-1 0-6 0,0 0 6 15,4 8-4-15,-3-8 2 0,-2 10 2 0,2-10-4 16,0 7 2-16,-4-7-7 0,2 6 5 15,-3-2 10-15,0 0-4 0,2 0 9 0,1-2-7 16,-3 3-8-16,0 1 10 0,0-1-8 0,0-1 8 16,0 2 11-16,0-1 2 0,0 2 5 0,0-1 8 15,-13 1-20-15,13 0 20 0,-9 3 12 0,1-1 1 16,-3 2 18-16,4 1-20 0,1 0-4 16,-2 2 0-16,0 0-13 0,0 1 2 0,4 2 27 0,-3-2 9 15,2 2 29-15,-1 0 14 0,2 0-28 0,-1 1-9 16,0 1-19-16,3 2-21 0,-1 1-7 0,1 3-10 15,1 0 6-15,-1 3 13 0,2 2 3 0,0 2 5 16,0-2-19-16,0 2-14 0,0-1 0 16,0 1-5-16,0-2 15 0,0 1-6 0,0 0-8 15,0 3 6-15,0 0-6 0,0 0 28 0,0 2 9 16,0 0-5-16,0 1-1 0,12-3-27 0,-12 1-2 16,0-4-5-16,9-1 2 0,-9-2-7 0,0-1 5 15,0 0-4-15,0-2-1 0,0-3 12 0,0 0-7 16,0-1 0-16,0-4 5 0,0-1-5 0,0 0-5 15,0-2 7-15,0 0-4 0,14-2 0 0,-14-3 7 16,11-1-10-16,1 0-38 0,-12-2-51 0,7-2-102 16,-7 0-73-16,8-4-55 0,-3 0-64 0,-5 0-29 15,0 0-75-15,0 0 31 0</inkml:trace>
  <inkml:trace contextRef="#ctx0" brushRef="#br0" timeOffset="15246.4">22764 13570 890 0,'5'-12'26'0,"0"-2"39"0,-2-2 44 0,-2 4 24 16,6-4 21-16,-4 0-21 0,-2 4-11 0,1 1 10 15,1 1-36-15,1 2 3 0,-3 1 11 0,-1 7 20 16,0 0 19-16,0 0-10 0,-16 11-38 0,2 2-57 15,0 4-21-15,-2 2-10 0,0 3-2 0,-3 4 0 16,2 0-4-16,-4 2-7 0,2 1 0 0,0 1 2 16,-1-2-4-16,-1-1-2 0,4 0-5 0,-4-1-29 15,2-1-53-15,0-1-44 0,-1-5-53 0,4-2-34 16,-1-2 7-16,0-2 0 0,4 0-8 16,1-5 13-16,6 0-39 0,3-4-70 0</inkml:trace>
  <inkml:trace contextRef="#ctx0" brushRef="#br0" timeOffset="15461.94">22617 13629 1307 0,'6'-8'13'0,"-1"1"41"16,2 0 27-16,-1 1 41 0,-1 1 25 0,2 2-10 16,-2-1-13-16,2 4-26 0,-4 0-11 0,-3 0 1 15,0 14-3-15,0 3-18 0,-15 3-26 0,1 4-34 16,1 1-9-16,1 2 8 0,-1 4-4 0,-1 1 5 15,3 1-3-15,-2-2-4 0,-1 0-4 16,1-2-3-16,-1 1-60 0,2-4-41 0,-2-2-37 16,6-4-55-16,0-3 17 0,1-4-12 0,2 0-48 15,5-6-43-15,0-1-59 0,0-1 27 0</inkml:trace>
  <inkml:trace contextRef="#ctx0" brushRef="#br0" timeOffset="15634.76">22626 13809 1851 0,'0'17'16'0,"0"0"28"0,0 2 21 0,0 2 23 16,0 4 18-16,0 0 6 0,0 1-8 0,0 4-26 15,0-3-30-15,-13 3-34 0,0-2-17 0,2-1 3 16,1-2 0-16,1-3 0 0,-4 1-15 0,4-3 13 16,-4 1-46-16,0-4-79 0,2-2-88 0,2-1-116 15,-2-4-52-15,4-1-67 0,6-3 51 0</inkml:trace>
  <inkml:trace contextRef="#ctx0" brushRef="#br0" timeOffset="15811.46">22605 14241 2178 0,'-12'23'21'0,"-2"2"29"0,1 2 32 16,0 4 37-16,-2 1 20 0,-1 3 5 0,0-3-22 15,-2 1-36-15,0 2-42 0,-1-5-28 0,0-1-9 16,2-3-2-16,-4-1 2 0,4-3-7 0,1-4-9 15,2-2-82-15,0-5-85 0,4 0-104 0,2-4-91 16,2-2-17-16,1-3-22 0,5-2 10 0,0 0 24 16</inkml:trace>
  <inkml:trace contextRef="#ctx0" brushRef="#br0" timeOffset="15961.73">22510 14479 1559 0,'0'12'50'0,"0"-12"34"16,0 17 35-16,0-2 21 0,0 2-30 15,0 0-25-15,0-2-30 0,0 4-21 0,-12-1-14 16,2 2-10-16,2-3-8 0,0 1 5 0,-2-1-16 16,2-2-27-16,2-2-47 0,-1-1-75 0,0 0-69 15,2-4-62-15,4 1-74 0,1-3-49 0</inkml:trace>
  <inkml:trace contextRef="#ctx0" brushRef="#br0" timeOffset="16104.77">22613 14627 2508 0,'0'14'71'0,"0"0"49"16,0 4 12-16,-13 3 30 0,13 1-36 0,-13 1-32 16,5 0-4-16,-1 2-32 0,-4-1-34 0,2-2-19 15,-3-1-10-15,-4-2-14 0,0-2-102 16,-2 1-172-16,3-5-216 0,-1 2-272 0,1-2 53 16</inkml:trace>
  <inkml:trace contextRef="#ctx0" brushRef="#br1" timeOffset="29756.03">9690 6241 1292 0,'0'0'5'0,"0"0"13"15,0 0 13-15,0 0 14 0,0 0 16 0,0 0 8 16,0-10-7-16,0 10 4 0,0 0-9 0,0 0 2 16,0-8 5-16,0 8-5 0,0 0 10 15,0 0 5-15,0 0 6 0,0 0 22 0,0 0 8 16,0 0-3-16,0 0-11 0,0 0-29 0,0 0-5 16,0 0-4-16,0 0 13 0,0 0 15 0,0 0-5 15,0 0-9-15,0 0-14 0,0 0-11 0,0 0-12 16,0-7 17-16,0 7 1 0,0-7 23 0,0 7 6 15,0-6-19-15,0 6 33 0,0-6-20 0,0 6 4 16,0-3-10-16,0 1-33 0,0 2-14 0,0-3-13 16,0 3 0-16,0-3-5 0,0 2-2 15,-16 0 4-15,16-1 3 0,-11 2 1 0,0-1 12 0,2-1-8 16,-3 1 5-16,0 1 3 0,1-3-12 0,-2 0 9 16,-1 3 4-16,-2-4 12 0,0 3 8 15,2 1-8-15,-2 0-13 0,2 0-12 0,-2 0-4 16,3 0-4-16,1 0 5 0,1 11 0 0,0-3-5 15,-2 3 10-15,2-3-3 0,0 3-5 0,3-2 3 16,0 2-3-16,0-2 6 0,1 2 0 0,0 0-6 16,-1 0-2-16,3-1 4 0,2 0 4 15,-4 1 5-15,3-3 0 0,0 1-6 0,0-3 6 0,3 2 8 16,-2-1 6-16,1 0-6 0,0 0 3 0,2 2-9 16,-3-1-2-16,3 0-2 0,0 3-6 0,0-2 13 15,0 0 6-15,0 1 3 0,0 3 0 16,0-3-11-16,0 1 11 0,11 0 12 0,-11 0 13 15,12-2-6-15,-2 1-1 0,-2 1 4 0,0-2-18 16,2 0 11-16,-1 0-17 0,3 0-14 0,1 0 3 16,0-1 3-16,1 0-6 0,1-2 4 0,0 0-13 15,-2-2-5-15,3-1 3 0,-2 0-9 0,1-2 15 16,0-1-12-16,1 0 0 0,1 0 9 0,2 0-9 16,-1 0 6-16,1 0-3 0,0-10-6 0,1 10 3 15,-1-11 6-15,0 11 0 0,0-7 0 0,-2 7 0 16,1-6-12-16,-1 6-2 0,1 0 2 0,-3 0 4 15,2 0 2-15,-2 0 8 0,1 0-7 0,-2 0 10 16,1 0-2-16,-5 0-3 0,0 0 8 16,1 0-8-16,-2-11 0 0,-2 0 0 0,-1 0 2 15,1-1-8-15,-1-1 3 0,0-1-2 0,-3-2-1 16,2-1 0-16,-2-1 9 0,0-1-12 0,1 0 6 16,-1-2-3-16,-3 3-3 0,0-3 18 0,0 3-18 15,0-2 12-15,0 2-6 0,0-2-3 0,-11 3 0 16,-2-2-6-16,2 2 7 0,0 0-13 0,-2-1 13 15,-1 1-1-15,0 0-6 0,-2 3 12 0,0-1 0 16,-3 2-6-16,2 2 6 0,1 2 2 0,-1 2-2 16,2 4 3-16,-2 0-12 0,4 3-33 15,-1 0-34-15,1 0-49 0,-1 13-62 0,2-1-34 16,-1 2-51-16,0-1-45 0,0 4-42 0,1-3-61 16,-1 3-44-16,4-3-42 0,-4 2-10 0,0-2-32 15,1 0 61-15</inkml:trace>
  <inkml:trace contextRef="#ctx0" brushRef="#br1" timeOffset="31735.31">9708 6423 867 0,'0'0'22'0,"0"0"0"0,0 0 12 16,0 0 29-16,-15 0 10 0,15 0 20 0,-11 0 35 16,11 0-1-16,-8 0-8 0,8-9 1 15,0 9-16-15,0-7-10 0,0 7 1 0,0 0-3 16,0 0-18-16,0 0-6 0,0 0 5 0,0 0 6 16,0 0 3-16,0 0-5 0,0 0-24 0,0 0-18 15,0 0-3-15,0 0 4 0,0 0 22 0,0 0 15 16,0 0 0-16,0 0-11 0,0 0-5 0,0 0-10 15,0 0 4-15,0 0 24 0,0 0-4 0,0 0 15 16,0 0 1-16,8 10-10 0,1-10-21 0,0 11-2 16,-1-1 8-16,0-1-12 0,2 3 2 0,0-3-20 15,2 2-19-15,0 2-6 0,0 0 1 0,2 2-3 16,-2-1-3-16,3 0 3 0,-4 1 1 16,2 0-4-16,-2-1 1 0,-3 3 2 0,2-3 2 15,0 2 14-15,-3 0-1 0,1 2 10 0,0 1 8 16,1-1-2-16,-1 2 10 0,0 2-12 0,1-1-11 15,-1 0 11-15,-1 1-8 0,-1 0 8 0,-1 0 5 16,4 2-8-16,-4-2 6 0,1 0 21 0,-1-1 3 16,0 2-8-16,1 2-2 0,0 0-27 0,2-2 12 15,-3 0-1-15,2 3 0 0,2 0-8 0,-1 1-13 16,2 0 0-16,0 3-1 0,0 1 6 0,-2 1-5 16,0 4 0-16,1-3-9 0,-1 3-5 15,-3-2 8-15,1-2-2 0,0 2-1 0,-2-2 4 0,-3 2-7 16,2-1 4-16,-1 0 5 0,0 1 0 15,-1 0 6-15,1-1 19 0,-1 0 3 0,3 1 11 16,-1 1-5-16,0-2-5 0,3 3-7 0,-3-2-10 16,2 0 3-16,1 1-12 0,-1-1-3 0,-1 2 1 15,3-1-9-15,-4-1-12 0,2-1 7 0,0 2 4 16,1-3 4-16,-1-1 5 0,-2 0 0 0,3 0-11 16,-1-1 6-16,-2 0 0 0,0-2-6 0,-1-1 12 15,0 2-4-15,-1-2 21 0,1 3 29 16,-2-1 12-16,0-1 21 0,0 0-39 0,0 1-17 0,0 1-17 15,-13 1-21-15,13 0 18 0,-14 0-3 16,4-1-9-16,10 1 3 0,-9 0-3 0,9-3-3 0,-9 0 12 16,9 1-9-16,-5-2 0 0,5-1-12 15,-7-2 3-15,4 2 6 0,3-4 6 0,0 3 8 16,0-5-8-16,0 2-9 0,0-4-6 0,0 0 4 16,0 2 5-16,0-1 11 0,0 0 1 0,0 1-9 15,12 1-3-15,-12 0-6 0,10 2 4 0,-10 0 4 16,8 1 7-16,-3 1-3 0,2 0 0 0,-7 0 0 15,4-1 3-15,1-2-9 0,-2-2 3 0,-2 1-6 16,-1-1-6-16,2-1 12 0,-2 1-12 0,0 0 13 16,0 1-8-16,2 2-5 0,-1-1 9 0,1 3-6 15,-2 0 6-15,1-1 3 0,1 0 0 0,-2 1-6 16,3-2 0-16,1 2 3 0,-3-2 6 16,-1 3-3-16,3-1-3 0,2-2-3 0,-2 2-3 15,-2-1 0-15,3 0 12 0,-1 0-6 0,-1 2 0 16,2-3 9-16,1 0-12 0,0 1 6 0,2 0-6 15,-2 0 3-15,3 0-3 0,0-1 3 0,2 0 6 16,-2-2-9-16,0 2 12 0,0-1-6 0,-1 1-6 16,1 0 9-16,-3-2-9 0,1-2 9 0,-2 0 1 15,0 2-14-15,-1-3 16 0,0 0-15 0,-1 0 6 16,0 2 6-16,-1-1-12 0,1-2 18 0,-2 1 3 16,0 1-6-16,1 0-3 0,1 0 0 0,-2-4-9 15,3 2 15-15,-3-3-6 0,2 1-3 16,1-3 0-16,-1 1-15 0,-1-2 6 0,2-1-6 0,-1 2 12 15,-1 0 6-15,2-1-6 0,-3 4 6 16,4 0-12-16,-3 0 0 0,2 1 6 0,-1-1-6 16,0 3 3-16,1-2 0 0,-3 1-3 0,3 0 9 15,0 0 0-15,2-1 3 0,-4 1 6 0,4 0-18 16,-2-2 12-16,-1 1-6 0,0 0-9 0,-1-1 9 16,-1 2-6-16,0-3 3 0,0 1-3 0,0-1 6 15,0 2-6-15,0 0 1 0,0-2 5 0,-10 1-3 16,10-1 0-16,-9 1 8 0,9 2-8 15,0 0 0-15,0-1 6 0,0 1-15 0,0 0 15 0,0 1-6 16,0-1 3-16,0 1 3 0,0-2-6 16,0 1 18-16,0-1-18 0,0 1 0 0,0 1 6 15,0-2-6-15,0 1 6 0,-13 0 6 0,13 2-6 16,-11 0-3-16,11 1 3 0,-12 0 0 0,12 1-3 16,-8-2 3-16,8 2 3 0,0-2-6 0,0 2 6 15,0 0-9-15,0 0-6 0,0-1 6 0,0 0 0 16,0 2 6-16,0-1 3 0,0 3-6 0,0-3 6 15,0 1-3-15,0-2-3 0,0-1 6 0,-13-3-9 16,1-2 3-16,12 0 3 0,-13-3-3 16,2-3 6-16,3 2 3 0,8 0-9 0,-8 1 0 15,2 2 3-15,6 0-6 0,-8 1 3 0,8 0 0 16,0 1-3-16,0 0 3 0,0-1 6 0,0-1-12 16,0 0 6-16,0-1-9 0,0-1 3 0,0 1 18 15,0-2-15-15,0 1 9 0,0-1-9 0,0-1-9 16,0-1 6-16,0 2-3 0,0-2 6 0,0-2 9 15,0 3 3-15,0-1-3 0,0-1-6 0,0 0 6 16,0 0 0-16,0 2 0 0,-10-1 3 0,2-1-15 16,8 0 3-16,-8 2 0 0,1-1 3 0,2-1 4 15,5 1-7-15,-5 0-1 0,2 1 1 0,3 1-6 16,0-1-3-16,0 1 9 0,0-2 3 0,0 4 9 16,0-3-6-16,0 1 0 0,0 0 0 15,0-3-6-15,0 2-6 0,0-2 3 0,0-1-15 16,0 1 3-16,0-2 15 0,0 0-15 0,0 0 12 15,0-2 3-15,0 2 1 0,0-4-1 0,-7 2 8 16,7-1-5-16,0 2 6 0,0 0 3 0,-9 0-6 16,9 1 3-16,0 1-3 0,0 3 9 0,0-2-6 15,0 5-3-15,0 0-9 0,0 0-6 0,0 2 3 16,0-1 3-16,0 2 6 0,0-2 6 0,0 1-6 16,0-3-3-16,0-1 6 0,0 0-9 0,0-2 12 15,-11 2 0-15,11-3 0 0,0 0 3 0,-10-1-12 16,10 0 6-16,-9 0-15 0,9 0 3 0,0 0 9 15,-4 1-9-15,4 1 12 0,0 2-9 0,0 0 3 16,0 2 0-16,0 2-3 0,0 0 3 16,0 0-5-16,0-1 8 0,0-1 3 0,0-2 0 15,0 2 5-15,0-3-5 0,0-2-6 0,0-1 6 16,0-1-8-16,0-1 7 0,-10 0 7 0,10-1 3 16,0-1-9-16,0-1 3 0,-8-1-6 0,8 0-15 15,0 0 15-15,0 3-3 0,0-2-3 0,0 0 18 16,0 2-3-16,0 1-12 0,0 1 9 0,0 0-6 15,0 0-9-15,0 2 9 0,0-3 0 0,0 1-9 16,0 0 9-16,0-2-12 0,0 1-5 0,0-2 5 16,0 0-21-16,0 1-26 0,0-3-54 15,0 0-59-15,6 0-54 0,-6 0-45 0,0 0-46 16,8 0-47-16,-1 0-82 0,-1 0-93 0,-2-9-100 16,-4 9-124-16,0 0 55 0</inkml:trace>
  <inkml:trace contextRef="#ctx0" brushRef="#br1" timeOffset="32197.34">10440 12639 2588 0,'3'0'88'0,"-2"11"35"0,1-11 34 16,-2 0 35-16,0 0-35 0,5 0-3 0,-5 0 13 15,0 0 17-15,0 0-14 0,0 0 34 0,0 0-23 16,0 0-30-16,0 0-3 0,0 0-47 16,-15 0 10-16,1 0-11 0,5 12-7 0,-1-2 12 15,-1 2-22-15,3 1-19 0,-3 2-24 0,-3 3-19 16,1 2-21-16,-2 1 17 0,2 1-11 0,-4 1 0 15,2 2-1-15,-2-1 4 0,1 0-12 0,0 2 0 16,-1-2 1-16,0-1-19 0,0-2 27 0,0-2-9 16,1-2 0-16,1-3 3 0,0-2-9 0,1-3-5 15,1-2 11-15,-1-2 3 0,0-3 0 0,-2-2 6 16,3 0 11-16,-2 0 4 0,0 0 28 0,-3-16 13 16,0 1-12-16,1 0 3 0,1-4-26 0,0-1-12 15,2-4 21-15,1-2-12 0,2-1-9 16,1-1 3-16,1-3-18 0,1 3-6 0,0-2-3 15,2 1-21-15,-3 2-38 0,1 1-96 0,1 0-95 16,1 0-140-16,1 2-145 0,5-1-123 0,-3-2-136 16,2 1-100-16,-1 1 71 0</inkml:trace>
  <inkml:trace contextRef="#ctx0" brushRef="#br1" timeOffset="33513.37">9159 6966 1607 0,'0'-9'16'0,"0"-1"10"0,0 3 25 15,0 1 41-15,0-2 30 0,0 2 34 0,0-1 29 16,0 5-21-16,0 2-28 0,0 0-18 0,-11 0-16 15,11 0 10-15,-12 0 20 0,3 0 8 0,9 0 3 16,-9-11-13-16,1 11-16 0,0 0-9 0,-3 0-25 16,0 0 0-16,-5 0-23 0,2 0 7 15,-5 13 20-15,-2 0-6 0,-1-1 5 0,-3-2-31 0,-2 3-29 16,0-3-12-16,0 3 7 0,0-2 38 0,-3 1 16 16,6 0 2-16,-1 5-2 0,3-1-9 15,3 2-23-15,0 2 18 0,8 1-20 0,0 4-16 16,3 0 8-16,3 3-16 0,2 0 19 0,3 2 12 15,0 2 2-15,0-1 9 0,13 1 1 0,-1 0-18 16,1-2-7-16,-2-3-7 0,5-1-11 0,-2-1 1 16,4-4-10-16,2-2-2 0,1-1 0 0,-1-3 2 15,4-4 1-15,0-2 3 0,4-5 0 0,-1-4-6 16,3 0 0-16,2 0-3 0,0-18 5 0,2 1-2 16,1-2-3-16,-1-3 6 0,1-1-9 0,0-3-3 15,-2 0 9-15,-1 1-8 0,0-3 2 16,-4-1-3-16,-4 0 3 0,-2-2-3 0,-3 0-3 15,-5 0 9-15,-3-1-5 0,-4 1 5 0,-4 1 0 16,-3-1-6-16,0 3 3 0,0 1-3 0,-15 1 3 16,-2 0 3-16,-2 5-8 0,-5 2 2 0,1 2 3 15,-4 4-11-15,-3 3 11 0,0 3 1 0,-2 3-21 16,-3 2-47-16,2 2-72 0,-2 0-79 0,0 0-72 16,-1 17-39-16,3-2-59 0,2 0-80 0,3 1-74 15,3 0-41-15,0 5-47 0,8-4 39 0</inkml:trace>
  <inkml:trace contextRef="#ctx0" brushRef="#br1" timeOffset="35232.01">8808 7275 1276 0,'6'0'27'0,"-1"0"40"0,1 0 32 0,-1 0 55 0,0 0 4 16,-4 0 1-16,2 0-9 0,-3 0-14 0,0 0 2 16,0 0-15-16,0-11 24 0,0 11 9 15,-14-9-15-15,14 9 5 0,-9 0-22 0,9 0-21 16,0-8 15-16,0 8 3 0,0 0 5 0,0 0-17 16,0 0-18-16,0 0-2 0,-15 0-7 0,3 0 0 15,-1 14-9-15,0-3-21 0,1 0 6 0,-1 1 13 16,-1 1 9-16,3 1-2 0,0 0-10 0,0 0-9 15,1-1 10-15,2 3 10 0,-1-3 13 0,3 3 6 16,-1 0 1-16,4 1 12 0,-2-1-16 0,2 1-20 16,-3 0-11-16,3-1-35 0,1 5-14 0,-1-5-9 15,1 1-12-15,-1 0 3 0,0 0 6 0,1 1 3 16,2 0 3-16,-1 0 8 0,-1-1 1 16,-1 0 11-16,0 2 4 0,3-2-4 0,-3 0 1 15,3 1-3-15,-3-3-3 0,1 2 3 0,-1-1-3 16,0-2-6-16,0 0-3 0,1 0 1 0,-4 1 5 15,2-2 3-15,-2 1 3 0,2 1-2 0,-3-1-1 16,1 1-3-16,-1-1 4 0,0 1-13 0,0 1-3 16,-1-1 4-16,-1 1-1 0,1-2 22 0,2 0 19 15,-1 1 15-15,1-4 23 0,0 4 4 0,1-2-22 16,-3 2-19-16,-2-1-31 0,-2 0-20 0,-2 2-3 16,-4 0 0-16,-1 0 6 0,-3 4-2 15,-3-4-1-15,0 4 0 0,1-2 3 0,-2 3 1 16,0-2 12-16,0 0 10 0,1 1 13 0,0 2 17 0,-1-1-4 15,-1 1-6-15,1-1-12 0,-1 1-21 16,0 0-3-16,-1 0-9 0,-1 0-1 0,2-2-6 16,-1 3-4-16,2-4 7 0,-1 1 3 0,-1-1 10 15,1 0 1-15,0 0-5 0,2 0-5 0,-2-1-4 16,3 1-3-16,-1-1-1 0,-2 1 1 0,2 0 3 16,0 0 3-16,2 1 7 0,-2 2-10 0,-2 1 3 15,-1-1-6-15,1 4 3 0,-1-1 7 0,-1 3 0 16,-1-1 3-16,-1 1-10 0,-1-1-7 0,-1-4 4 15,1 4 3-15,-3-2-7 0,2-2 10 16,0 2-6-16,-1-3 3 0,1 2 7 0,0-3-4 16,-3 3 4-16,1 0-7 0,0 0 0 0,-3-1-4 15,-1 1 8-15,-4 0-11 0,2 2 11 0,-5-1-1 16,2 1-7-16,1-4 8 0,-1 2-18 0,3 0-2 16,-2 0-20-16,4 1 6 0,-1-2 13 0,2 4 1 15,2-1 19-15,0 0 0 0,2 1-16 0,1-1 17 16,0 0-8-16,1-1-5 0,-1 1 15 0,1-1-6 15,-1 1 3-15,-3 0 7 0,-2-1-7 0,0 1-3 16,0 1 7-16,1 0-7 0,-3-4 3 0,2 3 4 16,0 0-1-16,3-3 4 0,1 0 0 0,1 1 0 15,2-4-13-15,-1 3 6 0,0-2-13 0,-2 2 0 16,5-4 7-16,-7 0-7 0,0-2 10 0,-1 1-3 16,-1-2 6-16,0 0-3 0,-1 1 3 0,1-1 4 15,-2 0-4-15,1 2-3 0,1 1 0 16,0-3-3-16,0 2-4 0,-3 0 7 0,3-2-3 15,3 1-4-15,-1 0 4 0,1-3 3 0,1 1-3 16,3-1 6-16,2-2 0 0,4 3-6 0,0-3 10 16,5-2-14-16,0 0 7 0,3 3 3 0,1-2-9 15,-1 0 9-15,1 2-3 0,-1-4-3 0,1 3 9 16,-5-1-9-16,1-3 10 0,-1 1-1 0,2 0 4 16,-1-2 0-16,1-1-20 0,1 2 7 0,2-3-7 15,4 3 10-15,1 0 10 0,3 1-4 0,0 2 1 16,3-1-4-16,-1 5-6 0,1-3 0 0,0 3-7 15,2-3 3-15,-3 5 4 0,1-3 0 16,2 1-1-16,-2-1 4 0,2 0 7 0,-2 1-4 16,2-1 0-16,0 1 1 0,0 0-4 0,0 0 6 15,0 2 1-15,-1-1-7 0,3 2-3 0,-1 0 3 16,-1 1 3-16,1 1-3 0,-1-2 3 0,3 1-13 16,0 2-3-16,0-2 13 0,0 1-6 0,0 0 6 15,0 2 0-15,0 0-4 0,0-1 1 0,0 2 3 16,0-3-6-16,0 2 2 0,0-1 11 15,0 0-4-15,0 0 10 0,0-3 0 0,0 0-6 0,0 1 0 16,0-2 3-16,0 3-10 0,0-1 0 16,0 0 3-16,-9 3-10 0,9 1 11 0,-5 1 2 0,5 2-9 15,-6-2 10-15,3 1-4 0,-1 2-10 16,4-1 14-16,-1 1-7 0,-2-1 7 0,1-1 2 16,0 0-2-16,-2-3-4 0,4 0-3 0,-3-3 7 15,1 0-7-15,-1 1 10 0,0-4-3 0,1 1 0 16,-1 1 9-16,1 0 1 0,-1 4-4 0,0 0-4 15,0-1-5-15,-3-1-4 0,4 2 0 0,-3-2-4 16,2-1 4-16,0 1-3 0,0-1 0 0,1 1 16 16,2 0-13-16,0 1 14 0,0-2 3 0,0 1-14 15,0 1 7-15,0-2-7 0,0 2 1 0,0-2-4 16,0 0 13-16,0 0-2 0,0-3-8 0,8 0 4 16,-8-1-18-16,0 0 1 0,0-1 3 15,8-1 1-15,-8-1-1 0,0 0 1 0,8 1-4 16,-5 0 0-16,-3-1 10 0,5 2-4 0,-2 0 1 15,0 2 9-15,0-1-6 0,2 1 4 0,-5 2 6 16,0 0 0-16,0-1 0 0,0 1 0 0,0-3-7 16,0 2-3-16,0-1 0 0,0-1-3 0,0 0 6 15,0-3-9-15,0-1 2 0,0-2 1 0,0 0-4 16,0 0-6-16,0-2 6 0,0-1 4 0,0 0 3 16,0 0 7-16,0-1-11 0,0 0-3 15,0-1 4-15,0 0 3 0,0 0-13 0,0-2-14 16,0-2-39-16,0 0-36 0,0 0-10 0,0 0-27 15,0-12-5-15,11 1 5 0,-11 4-2 0,10-2 8 16,-10 9 5-16,0-9 10 0,0 3-25 0,0 6-10 16,0-8-18-16,0 0-62 0,0 1-38 0,0 0-59 15,0-1-78-15,0-2-64 0,0 0-76 0,0-1-78 16,0 1-37-16,14 0-29 0</inkml:trace>
  <inkml:trace contextRef="#ctx0" brushRef="#br1" timeOffset="35594.47">4659 12476 2606 0,'0'0'70'0,"0"11"37"0,0-11 30 15,0 10 49-15,2-10-25 0,1 0 27 0,-3 11-5 16,0-11 14-16,0 8-20 0,0 2-14 15,0-2 2-15,0 1-32 0,-13 1 9 0,13 3-16 16,-11-1-7-16,0 1-8 0,11 0-33 0,-11 1-10 16,1 3 9-16,1 2-11 0,-1 1 15 0,1-1-11 15,-4-1-21-15,2 4-13 0,-4-4-1 0,0-1-20 16,-2-3-1-16,-1-1 4 0,-2 0-21 0,-2-5 12 16,1 3-6-16,-4-4 3 0,1-1 12 0,-1 0-3 15,4-5-3-15,-2 2 2 0,2-3-8 0,2 0-9 16,0 0 0-16,-3-13-9 0,1 2 7 15,1-3 5-15,-4 2-9 0,3-5 0 0,-4 2-30 0,3-2-14 16,0 0-46-16,6-1-31 0,-1-2-30 0,6 0-45 16,-2-1-10-16,5 2-36 0,2 1-50 15,1 0-53-15,5-3-88 0,0 3-84 0,0 3-69 16,0-2-80-16,0 0 30 0</inkml:trace>
  <inkml:trace contextRef="#ctx0" brushRef="#br1" timeOffset="38359.78">9141 4249 2102 0,'0'0'14'0,"0"0"10"0,0 0 25 15,0 0 48-15,0 0 8 0,0 0 18 0,0 0 17 16,0 0-12-16,0-13 0 0,0 13-18 0,0-11-28 16,0 1-7-16,0 2-3 0,0-1 26 0,0 9 1 15,0-9 13-15,0 9 12 0,-8-5-27 0,1 5 28 16,-1-5-15-16,-2 5-17 0,-1 0-5 0,0-3-36 15,-3-2-16-15,-2 1 7 0,2 0 12 0,-4 0 9 16,1-2-13-16,-2-1-14 0,-1 1-12 0,0 0-14 16,-2-1 8-16,-1-1-9 0,-1 2 4 0,0 2-1 15,-3-2-4-15,0 1 4 0,2 2-7 0,-2 0 2 16,1 2-2-16,0 0-1 0,2 1 6 16,-1 0-8-16,3 0 2 0,0 0 3 0,3 0-10 15,-2 11 7-15,4-11-2 0,0 12-6 0,1 0 11 16,3-3-11-16,0 0-5 0,1 2 13 0,2 0-5 15,-1 0 6-15,2-1 7 0,1 2-13 0,-2 0 6 16,1 1-3-16,1 0-6 0,3 2 8 0,0-2 4 16,2 2 13-16,2-1 5 0,1 0 4 0,0 2-12 15,0-4-10-15,0 1 5 0,0 0-14 0,11-1 2 16,0-1 4-16,-11-3-3 0,12 3 8 0,-2-4 5 16,1 0 1-16,2-1 2 0,-2-1 4 15,1-1 16-15,0-2-2 0,2-2 2 0,3 0-5 16,0 0-28-16,1 0 0 0,4-13-15 0,-3 1 12 0,3-1-6 15,0-1 6-15,0 0 5 0,-4 0 1 16,2-2 14-16,1 2-1 0,-4 0 1 0,1-1-17 16,-4 4 3-16,3-2-9 0,-2 2-3 0,0 2 9 15,-4-1-9-15,-1 1 0 0,1 0 3 0,-5 1-3 16,2 0-3-16,-4-1 3 0,-1-1 3 0,-3 0-3 16,0-1 9-16,0 1-6 0,0-2-6 0,0-1-5 15,-15 0 2-15,4 1 4 0,-3 1 2 0,1-1 3 16,1 1 6-16,-3 1-6 0,0 0 0 0,2 1 3 15,-3 3-12-15,-3 2 9 0,2-2-2 0,-2 2-1 16,-2 1-6-16,-1 3 0 0,-1 0 9 0,2 0-6 16,-3 0 6-16,5 0 3 0,0 0-28 0,2 0-34 15,4 0-66-15,1 0-91 0,2 0-84 16,4 0-97-16,6 0-102 0,0 0-64 0,0 0-86 16,0 11-30-16,0-5 19 0</inkml:trace>
  <inkml:trace contextRef="#ctx0" brushRef="#br1" timeOffset="40526.44">8661 4263 699 0,'-15'0'18'0,"15"0"22"0,-10-2 12 0,10 1 16 16,-10 0-1-16,10 1 4 0,-11 0 26 15,-2 0 2-15,5 0 33 0,2 0-2 0,-2 0 1 16,4-10 21-16,4 10-14 0,0 0 4 0,0 0-1 16,-4 0-5-16,0 0-26 0,-1 0-16 0,0 0-23 15,3 0-8-15,-1 0 9 0,0 0 9 0,3 0-3 16,0 0-23-16,0 0-21 0,0 0-15 15,0 0-15-15,11 0 8 0,-3 0 2 0,3 0 5 0,-1 0 11 16,-1 0 8-16,-1 0 4 0,3 0 5 0,-1 0-4 16,-1 10-10-16,4-10 5 0,-2 8-4 15,3 1 9-15,-1-1-7 0,-2-2-7 0,3 2-5 16,0 1-14-16,0 0 5 0,-1 3-5 0,0-2 2 0,-1 0 5 16,1 2-10-16,0-1 8 0,-2 2 0 15,3 1-8-15,-1-3 10 0,-1 1-2 0,-1 1 8 16,-1-4 16-16,1 4 11 0,-2-2 5 0,1 1-10 15,1 0-12-15,-2 0-13 0,1 0-12 0,2 1-6 16,-2 0-2-16,3-1 8 0,-1-1 9 0,1 3 14 16,1-1 5-16,-3-1-13 0,2 1-5 0,1 0-5 15,-3 0-3-15,2 2 3 0,-2 0 5 0,0-3-10 16,1 1 2-16,-2-5 1 0,1 3-6 0,0-1 0 16,0-1 5-16,3-2-10 0,-1 1 8 0,0-2 0 15,1 1 2-15,2 3 6 0,0-1-3 16,1-2 0-16,-1 4-8 0,0-1 3 0,4 2-8 15,-1-2 2-15,-3 2-4 0,1-1 7 0,-2 1-3 16,0 1 6-16,-2-1-5 0,1 0-9 0,-3-1 12 16,-1 0-4-16,2-2 1 0,-4 1 2 0,2-1-10 15,4 0-3-15,-3 0 8 0,5 0 0 0,0 0 0 16,1 0 5-16,2 1-5 0,0 1 0 0,3-1 6 16,-1 2-6-16,-1 0 0 0,1 1-3 0,-2 0-2 15,2 2-3-15,-1-1 5 0,-4 2-2 0,4-3 8 16,-2 2 2-16,-1-2-2 0,-1 1 5 15,1-1-3-15,-5 0 0 0,0-2-8 0,-1 1 1 16,-3 0-4-16,5 0-2 0,-2 0 8 0,1 1 0 0,4-3 3 16,2 5-3-16,-1-2-5 0,4 1 10 15,-1 3-7-15,1-3 10 0,-1 4 2 0,2-1-15 16,-1 0 5-16,0-1-3 0,1 2 3 0,-3-2 5 16,1 0-2-16,1 2-1 0,0-4 1 0,-1 4-5 15,0-1-4-15,1 1 6 0,-2 0-2 0,3-1 2 16,-1 3 0-16,-1-1-3 0,-1 0 3 0,0 2 2 15,0-3 6-15,0 2-10 0,-1-2 5 0,0 1-3 16,-2 0-3-16,0 1 8 0,0-3 6 0,1 2 20 16,-1 0 6-16,0 1-2 0,0-3-4 0,1-1-17 15,-1 1-1-15,3 0 3 0,1 2-5 0,-2 0-1 16,2 0-4-16,0 0 5 0,0 3-6 0,0 1 0 16,1 1 0-16,1 1-10 0,0-1-11 15,-1 1 11-15,1 0 5 0,0 0-6 0,2-3 9 16,-2 4-6-16,0-3-5 0,0 3 8 0,2 0 11 15,0 1 0-15,0-1-9 0,-1 2 4 0,4 0-4 16,-2 0-4-16,2 1 7 0,-3-2-2 0,1-1-6 16,-1 1 0-16,-4-2-5 0,1 1 0 0,1 0 6 15,0 0-1-15,-1 2 3 0,1-2 0 0,0 4 3 16,5-1 2-16,0 0 0 0,-2 2 0 0,4 2 1 16,-1-1 2-16,-1 2-3 0,3 1 4 15,-2-2-12-15,3-1-5 0,0 2 8 0,-1-1-8 0,2 0 13 16,1 2-5-16,0 0 0 0,1 2 6 15,0 1-9-15,0 0 8 0,-3 0-2 0,-1 0-3 16,-1-1-11-16,-2 1 1 0,-4-2 1 0,-3-1 7 16,-2-1 10-16,-1-1-3 0,-2 1 3 0,0-1 3 15,-3 2 2-15,0 0-10 0,-1-2 8 0,1 0-17 16,0 1 4-16,-1-2 4 0,0-1-10 0,2 2 8 16,-2-3-2-16,1-1 4 0,-2 2 6 0,-2-4-5 15,4 3 2-15,-4-3 1 0,2 1-12 16,-4-1 12-16,2-1-12 0,-2-1-2 0,-1 0 3 0,2 1 2 15,-2 1 1-15,2-1 7 0,-2 1 3 0,-2 1-11 16,2-1 17-16,0 2-12 0,-4 2 4 0,3 1 7 16,-4-1-7-16,0 0-1 0,0-2-10 0,0 2-1 15,0 1 1-15,0 0 2 0,0-3 11 16,0 2-8-16,0 0 3 0,0 1 5 0,0 0-8 16,0 0 5-16,0 3-10 0,0-2-1 0,0 1-2 15,0 0-2-15,0 2 7 0,0 0-5 0,0-1 8 16,0 2 8-16,0 1-5 0,0-1 5 0,0 4 8 15,0-2-8-15,0-1 5 0,12 0-7 0,-12-1-14 16,0 1 10-16,9 0-4 0,-9-1-1 0,0-1 3 16,0 1-8-16,0-3 3 0,0 3 5 15,0-1 5-15,0-2-2 0,0 1 0 0,0-3 2 0,0 0-13 16,0-1 11-16,0 1-1 0,0 2-7 16,0 0 2-16,0-1-10 0,0 0-1 0,0 4 11 15,0 0 6-15,10 0-3 0,-10 1 5 0,14-1-2 16,-4 1 3-16,-10-1-1 0,9-2 3 0,-9 2-8 15,9-3 3-15,-9-1 8 0,0 0-11 0,0-2 0 16,0 1 0-16,0-4 0 0,0 1 2 0,0 1 9 16,0-4-11-16,0 4-5 0,0-2 2 0,0 1-5 15,0 1 5-15,0 4-2 0,0-2-3 16,0 3-1-16,0 0 7 0,0 0 4 0,0 1-2 0,0-2 11 16,9-2-8-16,-9 2 11 0,0-4-6 0,0 0 0 15,8-2-3-15,-8 0-7 0,6-2 7 16,-6-1-7-16,8-1 13 0,-4-1 5 0,3-1 5 15,-4 1 1-15,3 0-14 0,0 1-3 0,-1 0-5 16,0 2-2-16,-2-1 7 0,0 1-7 0,1 2 2 16,-3-2-6-16,1 2-5 0,-2-1 11 0,0 1-10 15,0-1 10-15,0-1 5 0,0-1-8 0,0-1 12 16,0 2 4-16,0-1 1 0,0-1-4 0,0 1-2 16,0-2-10-16,0-1 2 0,0 1-3 0,0-2-2 15,0-2 2-15,0 2-2 0,11-3 13 0,-11 1-8 16,9-3 3-16,-4 2 5 0,-5-1-14 0,7-1 9 15,-7 2-6-15,0-1-2 0,4-2 7 0,-4 3 1 16,3 1-6-16,0-1-2 0,-1-2-3 0,1 1-3 16,-1-2 11-16,1 0 3 0,-2-2 0 15,1 2 0-15,1 0 2 0,1-1-2 0,0 1-1 16,1 1 12-16,-1 2-6 0,0 0 3 0,1 2 2 16,-4-1 4-16,4 2-3 0,-2 0-3 0,-1-1-3 15,-1-1-2-15,1 1-1 0,-2-2-5 0,0 1 6 16,4-2-6-16,-4-3 3 0,3 3 3 0,-3-4-6 15,2 0 2-15,0 0-2 0,-1 0 0 0,-1-1 6 16,2 0-9-16,0 3 6 0,-1-3-1 0,1 2-2 16,-2-2 8-16,0 1-13 0,0-4-1 0,0 2 6 15,0-4-5-15,0-1 5 0,0-2-11 0,0 0-20 16,0-2-10-16,0 1-19 0,0-3-2 16,0 1-48-16,0-1-16 0,0 0-41 0,0 0-82 15,0 0-40-15,0 0-92 0,11 0-43 0,-11-11-25 16,12 1-18-16,-4 0-21 0,0-1-65 0</inkml:trace>
  <inkml:trace contextRef="#ctx0" brushRef="#br1" timeOffset="40877.32">12852 12400 2932 0,'-11'0'16'0,"11"0"7"0,0 0 10 0,0 14 25 0,0-1 10 16,0-1 22-16,0 2 20 0,0-1-24 0,0 4-23 15,0-2-29-15,0 3-26 0,0 1-6 0,0 2 1 16,0-2 2-16,-17 3 2 0,1-3 22 0,-1 4 23 16,-1-3 25-16,1 0 5 0,-1 1-4 0,-2-2 8 15,1-1 2-15,1-3-6 0,-2-1 3 0,-2-2 5 16,-1-1-6-16,-2-4-15 0,-1-1-2 0,-3-3-16 15,-1 0-18-15,0-2 23 0,0-1-9 16,0 0-20-16,3 0-5 0,-3 0-20 0,6-12-2 16,-3 1 0-16,5 1-5 0,0-2 0 0,5-2-3 15,-4-2-11-15,2-2-33 0,5-1-68 0,-2-1-58 16,5-3-77-16,1-3-39 0,4-2-49 0,-1-1-50 16,3-2-57-16,3-4-79 0,-3 1-74 0,4-7-4 15</inkml:trace>
  <inkml:trace contextRef="#ctx0" brushRef="#br1" timeOffset="42511.67">9330 3521 1648 0,'0'0'8'0,"0"0"10"0,0 0 6 0,0 11 35 15,0-11 32-15,0 0 23 0,-12 0 44 0,12 0 7 16,-12 0-33-16,2 0-30 0,-2 0-29 15,4 0-35-15,1 0 12 0,1 0 31 0,0 0-20 16,-2 0 15-16,3 0-12 0,-1 0-34 0,-1 0 10 16,-2 0 2-16,1 0 2 0,0 0 20 0,-3 0-8 15,2 0-15-15,-1 0-3 0,-1 0-4 0,-1 13 5 16,0-2-10-16,4-1-3 0,-4 1-14 0,4 1 3 16,-2 1 2-16,4 1-5 0,0 2 5 0,1 0-12 15,0 2 0-15,2 1 7 0,1 2-2 0,2 0 10 16,-1 0 22-16,1 1 15 0,0 0-3 0,0-1 9 15,0 0-13-15,0-4-25 0,0-1-2 16,0 1-6-16,13-5-4 0,1 2 17 0,-3-4 22 16,3 1 7-16,2-3 5 0,0-1-17 0,4-2-18 15,-1-2-14-15,2-2-12 0,1-1 10 0,-2 0 8 16,-2 0-5-16,3 0-1 0,-3-10 4 0,0 0-9 16,-1 1 3-16,-1-2 17 0,-2-1-7 0,-1-2-1 15,1 3-6-15,-1-4-8 0,-2 0-14 0,1 1 4 16,-4-4 7-16,2 1-5 0,-1 0 0 0,-1 1 0 15,-3-2-8-15,0 2 8 0,-2-1 3 0,-1 0-3 16,-2 3-6-16,0-3-5 0,0 5 11 0,0-1-8 16,-15 2 8-16,3 0-5 0,2 4 3 0,-3-2 2 15,1 1 0-15,-4 3 0 0,1 1-16 0,-2 1-19 16,-1-2-30-16,0 3-64 0,2 1-60 16,0-2-34-16,-1 1-44 0,4 1-35 0,1-2-27 15,2 3-37-15,4 0-25 0,-2 0-24 0,0 0-29 16,3 0-27-16</inkml:trace>
  <inkml:trace contextRef="#ctx0" brushRef="#br1" timeOffset="45251.96">9276 3741 1269 0,'0'0'23'0,"0"0"55"0,0 0 19 0,0 0 36 16,0 0 17-16,0 0-21 0,0 0 19 0,0 0 16 15,0 0-14-15,0 0 8 0,0 0 25 0,0 0-29 16,0 0-20-16,0-7-23 0,0 7-55 0,0-8-18 15,15 3 4-15,0 5-23 0,-1 0 3 0,0 0 4 16,0 0 5-16,-1 0 15 0,3 0 0 16,0 0-1-16,-2 0-8 0,3 0-5 0,-1 0-1 15,-2 0-9-15,1 0 0 0,4 0 20 0,-2 0 8 16,1 0 10-16,0 0 3 0,2 0-33 0,0 0-17 16,2 0-11-16,3 0-7 0,-1 0 8 0,3 0-1 15,3 0 1-15,0 0 2 0,0 0 5 0,2 0 20 16,0 0 10-16,1 0 6 0,-2 0 6 0,-1 8-8 15,0-8-5-15,-1 9-1 0,-1-9-6 0,-1 6-14 16,3-6-5-16,-3 7-5 0,-2-7-3 0,2 4 3 16,-3 0 0-16,1 0-3 0,2-3-10 0,-3 2-1 15,-1 0 1-15,1-2-5 0,0 2 10 0,1 0-6 16,-1 1 1-16,1-1 2 0,-1 2 3 16,3 1 0-16,-2 2 6 0,2 1-1 0,1 0 0 15,1 2 0-15,-2 0-7 0,-2 2 5 0,4-3-14 16,-2 2 9-16,-1-2 7 0,-2-2-8 0,1 3 11 15,-1-3-3-15,-2-2 0 0,0 1-5 0,3-1 6 16,-2 0-12-16,2-1-2 0,2-1 6 0,0 0-3 16,0-2 7-16,1 2-4 0,2-3-4 0,-2 1 6 15,3-1 3-15,0 0 2 0,-1 1 3 0,0-1-3 16,-1-1-5-16,-4 0-5 0,2 0 8 0,0 0-6 16,-2 0 3-16,0 0 6 0,1 0-9 0,-1 0 3 15,2 0-3-15,0 0 3 0,1 0-5 0,-1 0-3 16,3 0 5-16,-1 0-2 0,-1 12 5 15,2-3 8-15,0-2 0 0,-1 1 0 0,-1-1 5 16,-1 0 0-16,0 0-5 0,0 1 0 0,0-2 2 16,-2 2-12-16,-2-1 2 0,2-1 0 0,-2 0-5 15,-1-1 5-15,0 2-3 0,-1-2 3 0,3 1-3 16,-1 1 6-16,2-1-6 0,0 0-7 0,1 0 7 16,1-2-7-16,3 4 7 0,0-1 8 0,0-1-2 15,2 1-3-15,1 0 2 0,1 1 1 0,0-1-3 16,1 0 5-16,-4 1 0 0,3-2 1 0,-3 0 2 15,1 1-6-15,-2 1 1 0,1-2-8 0,-4 0 2 16,-1 2 3-16,-1-1 0 0,0 2 5 0,1-1-5 16,0-1-8-16,1 0 14 0,-1 1-12 15,4-3 6-15,0 3 6 0,3-1-14 0,2 0 5 16,-4 0 3-16,4 0-2 0,-2 1-1 0,2 2 3 16,-2-2-8-16,1 2 8 0,-1 1 3 0,2-3-1 15,-2 3 4-15,1-1 1 0,0 1-7 0,-3-1 11 16,-1 2-3-16,0-2-5 0,0 0-3 0,0 2-11 15,-1-2 8-15,1 1 1 0,0 0 4 0,2 1 6 16,2-2-5-16,0 2-3 0,0 1 0 0,3 4 0 16,1-4 0-16,6 1 5 0,0 3 1 15,2-3 4-15,2 5-2 0,-1-1-5 0,-1 0 2 0,1-2-16 16,-2 1-2-16,-1-2 13 0,-3 1-5 16,-3-3 8-16,0 0-3 0,1-2-3 0,-2 0 6 0,-1-1-6 15,1 3 13-15,-1 0 1 0,0 1-14 16,2-1 11-16,-1 0-10 0,-1 2-6 0,4 0 5 15,2-1-2-15,3 3 0 0,0 0 2 0,1-1 0 16,3 1-2-16,-3 0 8 0,1-1-6 0,-1 0 11 16,-2 0-11-16,-4-1 3 0,0-1-5 0,-1 0-3 15,-4-2 11-15,0 1-19 0,-1 0 16 0,0 1-6 16,-1-3 1-16,0 2 21 0,0-1-13 0,-2 2 7 16,2-1-2-16,-2 0-13 0,4 1 2 15,-2 0 1-15,0 1-1 0,2 0 3 0,3 2 5 16,0-1-5-16,5-1 0 0,-4 0 0 0,-1-1 5 15,-3 1-2-15,-2-3 3 0,-1 1-1 0,-2-1-5 16,0-2-3-16,-3 1-5 0,0 0-2 0,0-2 4 16,-1 2 1-16,1 0 2 0,0-1 1 0,-1 1-6 15,1 1 8-15,1 1 3 0,-1-1-1 0,1 2-2 16,2-2-3-16,-1 1 6 0,-3-1 5 0,4 1-11 16,0 0 3-16,2 2-2 0,1 0-6 0,4-2 16 15,3 1 0-15,0 0 2 0,3 1-2 0,0-2-5 16,1 0 2-16,-3-1-7 0,-3 0-1 15,-6-3 0-15,-2-1-5 0,-2 1 5 0,1 0 1 0,-2 0 7 16,-1 0-2-16,3 4 0 0,-1-3-1 16,6 2-2-16,-4 0 8 0,1-2-8 0,-2 0 0 15,-3 0 0-15,-3-2-16 0,-3-1 11 0,-3-1-3 16,-4-1-3-16,-3-1 14 0,-1-1-5 0,-4 0 17 16,-2-1-4-16,0 0-8 0,-1 1-3 0,0-1-6 15,-1 0 1-15,2 2 8 0,1-2 7 0,2 2-5 16,-3 1-2-16,2 0-3 0,1 1-5 0,2-1 2 15,1 1 1-15,1 0 2 0,1 3-3 16,1-3-3-16,0 4 6 0,3 1-2 0,-2-1-6 0,0 2 3 16,3-1-11-16,-4 4 11 0,4-2 5 0,-2 2 0 15,2 1 15-15,0 0-12 0,1 1 8 0,4 2-3 16,0 0-14-16,2 3 6 0,2 0-2 0,2 2-1 16,3 1 0-16,0 1-5 0,3 3 6 15,2-1 5-15,0 2 2 0,3 1 3 0,0 1-8 16,3 0-5-16,0 2 7 0,-1 0 6 0,2-2-5 15,-2 4-3-15,1-3-3 0,-2 0-10 0,0 2 5 16,-5-1 8-16,-4-1 0 0,0 0 13 0,-3 1 3 16,-2-2-11-16,2 1 8 0,-3 0-10 0,3-2-6 15,0 2 11-15,3-1-8 0,2 0 0 0,1 1-3 16,-1-2 1-16,-1 2 2 0,1 3 2 0,1-2 4 16,-3 0-12-16,2 3 1 0,-1 1-2 0,-1 0 4 15,2 1 6-15,-2-2-3 0,3 1 5 0,2-2-8 16,-4-1-5-16,2-2 11 0,-1 0-3 15,0-1 3-15,-1-2-1 0,-1-2-7 0,-3-1 0 16,-1-1 10-16,1 1 3 0,-4-2-11 0,1-2-2 16,0-1 2-16,-5 0 1 0,1-2 10 0,1 1-3 15,0 0 0-15,-1-2 3 0,2 2-13 0,0 0 7 16,2 1-7-16,3-1 0 0,0 3 8 0,-1 0-6 16,1-1-2-16,1 3-1 0,-2-1 1 0,1-3 2 15,-2 1 6-15,-3-4 7 0,-2-1 1 0,-1-3-8 16,-7 0-3-16,-1-3-11 0,-3-3 6 0,0 1 10 15,-5-2 6-15,3-1 2 0,-3 0-13 16,2 0-5-16,0-2-8 0,2 1-6 0,-3 2 14 16,6 1-1-16,-6 0 6 0,1 3 6 0,2 0-4 15,-3 2 6-15,1-2-10 0,-2 3-1 0,0-3 0 16,-3-1 3-16,0 2 6 0,0-1-4 0,0-2-2 16,0 1 0-16,0-1 0 0,0 1-2 0,-11 0-1 15,11 1-8-15,0 0 9 0,0 4 2 0,0 0-3 16,0 5 53-16,0 2 12 0,0 6 4 0,0 4 9 15,0 2-34-15,0 5-3 0,0 2 25 0,0 3 5 16,0 1-10-16,0 0-14 0,0 2-22 0,-12-1-8 16,-2 0 0-16,2 0-9 0,1-2 4 15,0 0 7-15,0-1 7 0,0 0-1 0,0-1-2 16,2 1-9-16,-1-4-19 0,1 2 8 0,2 1 0 0,2-2-3 16,-1 1 14-16,1 0 0 0,5-1 1 0,0 1-1 15,-1 1-11-15,1 0 9 0,0-3-7 16,0 2 7-16,0-1 8 0,0-1-17 0,0 1 11 15,0-2 0-15,0 0 1 0,0 1-4 0,0-1-5 16,0 0-3-16,0 0-3 0,0 0 3 0,0-1-14 16,0 2 11-16,0-2-2 0,0-1 2 0,0 1 11 15,0-1-5-15,0-2 3 0,-9 2-1 0,9-1-5 16,0 1-2-16,0-1 5 0,0-1 2 0,0 0 1 16,0 0 0-16,0-1-12 0,0 1 0 0,0-2 6 15,0-2 0-15,0 0 3 0,10-1 0 0,-10-3-3 16,8 0-3-16,-8-1 3 0,8 0 0 0,-3-1-3 15,-5-1 0-15,9 1 0 0,-4-2-5 16,2 2 8-16,-4 1-6 0,2-2 9 0,-1 1 11 16,1-1-5-16,1 1 5 0,-3-2-17 0,2-1-8 15,-2 1 5-15,-1-1 3 0,1-1 6 0,-3-3 6 16,3 0-6-16,-3 0-6 0,0-2 3 0,0 0-15 16,0-1 7-16,0 0 2 0,0-1-2 0,5-2 19 15,-5 1-2-15,1 1-7 0,1 0 1 0,-1 0 3 16,-1 0-3-16,4 1 5 0,-1 0-2 0,0-1-15 15,-1 3 7-15,3-1-1 0,-1 3 3 0,-2-2 0 16,2 0 0-16,0 1-3 0,-3 2 9 16,4-2-1-16,-3 0 1 0,1 0 0 0,0-2-3 15,-1 3-6-15,-2-3-3 0,1 3-2 0,2-2-4 16,-1 2 9-16,4 0-11 0,-3 1 11 0,4-1 1 16,-3 2 2-16,1 0 8 0,0-2-2 0,1-1-1 15,-3 0 1-15,0-1 0 0,1 0-9 0,-3-3 0 16,2 3 3-16,-3-2 6 0,0 0 2 0,0-1 1 15,0 0-15-15,0 1-3 0,0-2 1 0,2 2-3 16,0-1 5-16,-1 0-3 0,3 2 9 16,-3 0 3-16,2-1 6 0,2-1 2 0,-1 3-2 15,1-3-7-15,-2 0-10 0,2 0 5 0,-1-3-3 0,-3 0 9 16,2 0 9-16,-3-5-15 0,5 1 3 16,-5-1-9-16,1 1 1 0,-1 0 5 0,0 2-2 15,0-1 13-15,0 3-8 0,2 0 6 0,-2 3-1 16,1 0-2-16,1 0 5 0,-2-1-13 0,2 0 5 15,-1-2-6-15,1 1-2 0,-2-2 13 0,2-4-8 16,-2 0-2-16,0-2 2 0,0-1-6 0,0-3 7 16,0 0-4-16,0 0 9 0,0 0 8 0,0 0-2 15,0 0-1-15,0 0-5 0,0 0-9 0,0 0 1 16,0 0 10-16,0 0 1 0,0 0 0 0,0 0-6 16,0 0 3-16,0 0-6 0,0 0 0 15,0 0 5-15,0 0-7 0,0 0 5 0,0 0-3 16,0 0-6-16,0 0-2 0,0 0 0 0,0 0 8 15,0 0 6-15,0 0 3 0,6 0 2 0,0-10-2 16,-6 10-1-16,8-9 4 0,-5 4-6 0,2 5-9 16,-2-6-5-16,0 6-12 0,1-6-33 0,-3 6-28 15,1 0-38-15,-2 0-42 0,0 0-12 0,0 0-48 16,0 0-26-16,0 0-16 0,0 0-20 0,0 0-37 16,0 0-26-16,0 0-51 0,0 0-42 0,0 0-3 15,0 0-60-15,0 0 71 0</inkml:trace>
  <inkml:trace contextRef="#ctx0" brushRef="#br1" timeOffset="45739.67">20184 12505 1583 0,'0'-7'8'0,"0"0"16"0,0-1 18 0,0 3 36 15,0-1 6-15,0 0 15 0,0 5 7 0,0 1-11 16,0 0 16-16,0 0-1 0,0 0-23 0,0 0-21 16,0 0-27-16,0 10-28 0,0-10 0 0,0 8 7 15,0 0 18-15,0 1 24 0,0 0 20 0,0 3 17 16,-6 0-2-16,-1 1-26 0,2 1 0 15,-3 1-15-15,2-1-14 0,0 5 10 0,0-1-5 0,-3-1-9 16,0-1 5-16,1 4-3 0,-1 1-4 0,1-1 2 16,-3-1-14-16,1 1-5 0,1-1-10 15,0 0 1-15,-3-2 16 0,4 0 3 0,-2-2-2 16,0-1 7-16,0-1 5 0,-4-2-5 0,1-1 8 16,-1-1-8-16,0-1-7 0,-5-1-5 0,3 0 3 15,1-4 2-15,-5 0-5 0,1-1 6 0,-1-2-14 16,2 0-2-16,1 0-10 0,4 0 3 0,-1-12-1 15,3 1-7-15,0 1 10 0,-1-3 3 0,4-1 0 16,-2-1 2-16,-1 0-7 0,2-2-11 0,-3 0 8 16,2 2-5-16,-2-1 2 0,4 2-2 0,-1 2-15 15,3 1 2-15,1 4-52 0,-2 0-63 16,6 1-92-16,-1 4-161 0,1 2-106 0,1 0-124 16,-5 0-126-16</inkml:trace>
  <inkml:trace contextRef="#ctx0" brushRef="#br2" timeOffset="57901.75">1353 10634 490 0,'0'0'12'0,"11"0"10"0,-11 0 3 0,9 0-5 15,-9 0-19-15,0 0-20 0,0 0-19 0,8 0-25 16,-8 0-19-16,0 0-3 0,0 0-12 0,0 0 18 15</inkml:trace>
  <inkml:trace contextRef="#ctx0" brushRef="#br2" timeOffset="58326.86">1381 10626 662 0,'0'-1'44'0,"0"1"44"16,0 0 62-16,0 0 17 0,0 0 0 0,0 0-24 15,0 0-46-15,0-12 13 0,0 12-17 0,0-12-8 16,0 4 4-16,0 8-17 0,10-7-11 16,-10 7 2-16,0 0-12 0,0 0 7 0,0 0 28 15,0 0 10-15,0 0 40 0,0 0 27 0,0 0 1 16,0 0 18-16,0 0 8 0,0 0-11 0,0 0 11 15,0-10-4-15,0 10-6 0,0 0-3 0,0 0-5 16,0-7 6-16,0 7 1 0,12-7 13 0,-12 2-28 16,8-2 12-16,-8 0-39 0,7 2-6 0,-7 2 14 15,0 3-11-15,8 0 17 0,-8 0-35 0,0-3-18 16,3 1-51-16,1 0-19 0,1 0 9 0,-3 1 23 16,1 1 16-16,-1 0 23 0,-2 18 10 15,0-2-12-15,0 6-9 0,0 4-16 0,-14 1-23 16,2 7-22-16,1 2 9 0,-4 3-9 0,0 2 6 15,-2 3 14-15,-1 2-13 0,-2 1 3 0,-2 1-3 16,1 2-24-16,1-1 7 0,-1 0 3 0,2-2 8 16,0 1 9-16,0-4-3 0,3 0-10 0,1-3-14 15,3-2-3-15,0-1-7 0,-1-2 0 0,5-4-10 16,0-2-4-16,-1-2 1 0,4-3 13 0,0-1 0 16,4-5 3-16,-1-2 4 0,1-2-14 0,1-2 14 15,0-4 0-15,0-3 0 0,0 0 3 0,0-2-10 16,0-4-51-16,14 0-54 0,-2 0-72 0,3-11-64 15,2-2-33-15,-1 1-73 0,0-3-66 16,3-4-56-16,0-3-64 0,3-2-9 0,-3-3-13 16,-2-2-18-16,2 0 4 0,0-5-17 0,-3-1 10 15,-5-1 31-15</inkml:trace>
  <inkml:trace contextRef="#ctx0" brushRef="#br2" timeOffset="58527.81">1381 10815 2508 0,'0'-5'103'0,"0"5"85"0,0 0 80 16,0 0 78-16,0 16-36 0,0 2-25 0,0 5-32 16,0 0-37-16,16 6-39 0,-2 3-26 0,-4 2-38 15,4 2-30-15,-3 1-29 0,5 1-37 0,0-1-9 16,1 2-19-16,-1-1-1 0,-2-1 12 16,-1-2-17-16,-2 1-33 0,-2-5-49 0,-2 2-85 15,-2-1-55-15,-2-3-64 0,2-4-58 0,1-3-60 16,-2-2-49-16,-1-4-36 0,2-3-14 0,-5-4-2 15,5-9-21-15</inkml:trace>
  <inkml:trace contextRef="#ctx0" brushRef="#br2" timeOffset="58728.2">1558 11406 2085 0,'-9'-5'90'0,"-2"2"54"0,1 2 91 0,-2 1 54 15,-1-3-21-15,-4 2 2 0,4-3-57 0,-3 4-12 16,2-2-50-16,-3 2-50 0,-1 0-24 0,-4 0-40 15,2 0-22-15,0 0-4 0,-2 0-14 16,-3 0 1-16,0 0-9 0,3 0-61 0,-4 0-35 16,3 0-72-16,7 0-66 0,0 0-22 0,3 0-47 15,6 0-45-15,7 0-43 0,0 0-59 0,0 0-48 16,20 0 3-16</inkml:trace>
  <inkml:trace contextRef="#ctx0" brushRef="#br2" timeOffset="59077.09">1666 11342 2759 0,'3'18'59'16,"2"0"31"-16,3 0 24 0,-2-3 40 0,-1 2-11 16,3 0 5-16,1-3-2 0,-1 3-36 0,0-2-55 15,-3 0-28-15,0 0-24 0,-2-2-6 0,-3 0-2 16,0-1-32-16,0-4-20 0,0-4-10 15,0-4-9-15,0 0-3 0,0 0-5 0,0-12-31 16,-10-1-6-16,10 0-28 0,-11-2-15 0,11 0 23 16,-8-1-14-16,8 0 19 0,0-2 40 0,0-2 5 15,0 1 35-15,0-2 37 0,11 0 8 0,1-1 22 16,1 3 17-16,0 0 56 0,3 4 27 16,-5 3 57-16,2 3 31 0,1 4-40 0,0 5-2 0,2 0-37 15,-3 0-18-15,1 0 3 0,-3 16-13 0,3 1-34 16,-4 1-26-16,-2 1-15 0,-3 2-17 0,-2-1 5 15,0 1-10-15,-3-3-44 0,3 1-59 0,-3-4-107 16,0-1-92-16,0 1-66 0,0-5-86 16,0 2-50-16,0-6-74 0</inkml:trace>
  <inkml:trace contextRef="#ctx0" brushRef="#br2" timeOffset="59325.6">2101 11272 2170 0,'-13'13'40'0,"-1"-2"67"0,0 0 56 16,-5 1 60-16,3 2 2 0,2-3-33 16,1 5-49-16,-1 0-43 0,1 1-35 0,5 0-14 15,-3 1-5-15,7 1-24 0,0 1 3 0,3-1-25 16,1 1-10-16,0-4 13 0,0-1-15 0,17-1 7 15,-4-1-5-15,4-5-46 0,-1-2-36 0,1-1-46 16,1-5-70-16,2 0-30 0,-1 0-47 0,2 0-56 16,1-14-19-16,-3 1-39 0,0 0-23 0,0-5 14 15</inkml:trace>
  <inkml:trace contextRef="#ctx0" brushRef="#br2" timeOffset="59463.93">2166 11312 1860 0,'-7'10'50'0,"1"-10"23"0,-1 12 15 0,3-2 22 16,-2-1-35-16,-1-2-22 0,-1-7-16 0,-1 9-20 16,-4 0-21-16,2-3-41 0,-1-1-57 0,0-5-78 15,1 0-79-15,2 0-60 0,1 0-49 0,2 0-44 16</inkml:trace>
  <inkml:trace contextRef="#ctx0" brushRef="#br2" timeOffset="59941.28">2246 11393 2204 0,'7'16'43'0,"-1"1"51"15,3 3 17-15,-4-2 49 0,3 2 2 16,2-5-35-16,-1 2-3 0,-3-3-45 0,2-1-46 16,-3-5-21-16,-2 0-12 0,2-2-12 0,-5-2-14 15,0-1-2-15,0 0-26 0,0-3-17 0,0 0-28 16,-13 0-10-16,13 0 12 0,-11-13 3 0,11 2 30 15,-12-1-6-15,12-2-15 0,0 1 20 0,0-5 2 16,0 0 16-16,0-3 18 0,17-1 1 0,-4-1 9 16,2 2 21-16,-2 0 30 0,-1 2 41 15,0 5 33-15,-1 2 9 0,-2 7-8 0,1 5 4 0,1 0 16 16,-2 0 1-16,-1 0 12 0,0 16-14 16,3-3-36-16,-3 2-16 0,-2 1-26 0,-1-1-29 0,-1 1-9 15,-3-3-17-15,-1 2 4 0,0-1 1 16,0-1-15-16,0-5-14 0,0 1-34 0,-11-4-25 15,11-1-41-15,-13-4-30 0,13 0 9 0,-11 0-28 16,11 0 28-16,-8 0 34 0,8-14 0 0,0 0 31 16,0-1 15-16,0 0 16 0,11-1 18 0,5-2 24 15,-1 2 20-15,0 2 32 0,1 2 35 0,3 2 53 16,-3 3 30-16,3 3 5 0,-2 2 23 0,-4 2-21 16,2 0-33-16,-2 0-10 0,-3 0-48 15,2 11-15-15,-2 1 12 0,0-2-14 0,-3 3-10 0,-1 1-16 16,1 2-19-16,-2-1-17 0,-2 1-1 15,0-1-13-15,-1 1-55 0,1-3-74 0,1-1-84 16,-4 2-99-16,3-4-76 0,-3-4-63 0,0 2-135 16</inkml:trace>
  <inkml:trace contextRef="#ctx0" brushRef="#br2" timeOffset="60374.35">2942 11068 2127 0,'0'-6'19'15,"0"0"2"-15,0-2 1 0,0 0-3 0,0 1-2 16,14-2 40-16,-4 2 32 0,2-1 5 0,-2-1-18 15,-2 2-41-15,3 1-37 0,-2-3 0 0,-1 2-7 16,0 1 0-16,1-1 2 0,-1-1 5 0,-1 1 7 16,2 1-5-16,-4 1 6 0,1-1-4 0,-4 5 16 15,1 1 41-15,0 0 45 0,-1 0 29 0,0 0 5 16,1 14-15-16,0 3-26 0,3-2-9 0,-3 5-1 16,2 1-8-16,-2 0-13 0,0-1-12 15,-1 3-12-15,0-1-14 0,-2 1-11 0,0 0-2 16,0 0-3-16,0-1 10 0,0-3 13 0,0 3 3 15,0-1 0-15,0 0-13 0,0 0-5 0,0 0-22 16,0 0 2-16,0 1 2 0,0 1-9 0,0 0 9 16,0 0-7-16,0 1-5 0,0-1 13 0,0 1-6 15,0 1-12-15,6-4-60 0,-6 0-51 0,7-4-64 16,0-2-84-16,-4-2-17 0,2 3-60 0,-2-6-34 16,4-3-38-16,-7 2-51 0,0-3-24 15</inkml:trace>
  <inkml:trace contextRef="#ctx0" brushRef="#br2" timeOffset="60588.6">3339 11601 2213 0,'4'11'38'0,"-4"-2"49"0,0-2 14 16,0-7 29-16,0 6 1 0,0-6-8 0,0 0 43 15,0 0 22-15,0 0-7 0,-12 0-2 0,1 0-32 16,-5 0-35-16,0 0 12 0,-3 0-12 0,-6 0-24 15,-2 16-13-15,0-4-44 0,-5-2-29 0,2 1-2 16,-1-1-5-16,2-2 3 0,2-1-1 16,1 0-54-16,2-1-55 0,8 1-102 0,2-7-82 15,4 5-72-15,4-1-82 0,6-4-57 0,0 6-68 16,0-3-54-16</inkml:trace>
  <inkml:trace contextRef="#ctx0" brushRef="#br2" timeOffset="62208.36">3510 12025 2535 0,'6'0'53'0,"-3"0"70"15,2 0 30-15,1 0 33 0,-3 0-25 0,0 0-39 16,-1 0 16-16,1 0 14 0,-3 0 33 0,0 0-5 16,0 0-16-16,-17 0-5 0,3 0-45 0,-5 0 3 15,-1 0 8-15,-2 0-9 0,-3 0 14 0,-2 0 10 16,-1 0 5-16,2 0-19 0,-8 0-1 0,-1 0-22 16,-1 10-26-16,-4 0 9 0,0-2-23 0,-4-2-11 15,-2-6-22-15,-4 9-21 0,3-1 3 16,-3-3 0-16,0-1 10 0,-4-4-4 0,-3 0-9 15,0 0-6-15,0 4-9 0,-3-4-3 0,0 0 9 16,0 0 12-16,5 0 22 0,1 0 9 0,0 0-6 16,5 0 3-16,2 0-22 0,1 0 4 0,3 0-16 15,2 0-6-15,3 0-3 0,2 0-9 0,-1 0 15 16,2 0-9-16,-1 0-1 0,3 0 10 0,-3 0 4 16,1 0 11-16,0 7 4 0,-1-7-16 0,-2 0-6 15,-2 0 7-15,2 5 21 0,2-5 48 0,1 5 19 16,5-3-6-16,0 2-6 0,2 0-15 0,1 0-19 15,2 1-7-15,4-1-16 0,-1 1-26 0,1 2-7 16,-2-1 7-16,2 0 0 0,0 0 0 16,1 1 17-16,2-1-10 0,1-1 6 0,-2-1-3 15,0-2-4-15,2 2 1 0,1-2-10 0,-1-1-4 16,1 0 0-16,-3-1 1 0,4 2 12 0,-2 0 4 16,3-1-6-16,-2 1 5 0,0 0-12 0,2 1 6 15,1 2 1-15,1-4-11 0,4 4 0 0,1 0-3 16,1 0-9-16,3-2 5 0,-2-1 8 0,1 2 6 15,4-2 13-15,-2-1 0 0,1-1 4 0,-1 0-4 16,2 0-13-16,0 0-3 0,0 0-7 0,0 0 0 16,0-10-3-16,0 0 0 0,0 3 6 0,0-2-9 15,0-2 12-15,9 0-2 0,-9-1-7 0,0-1 3 16,0-1 7-16,0 0 6 0,0-1-3 16,0-1 3-16,0 0-6 0,0-3-7 0,0 1 7 15,0-2-3-15,0 0 6 0,0 1 0 0,0-3-10 16,-12-2-3-16,4 0-20 0,8-1 1 0,-10-4-3 15,1 0 2-15,9-4 1 0,-7-1-13 0,4-2-12 16,-2-3 0-16,4-1 13 0,-2 0 6 0,-2-3 13 16,0-1-9-16,-1-3-13 0,0 2 1 0,-2-1-1 15,-3-1 13-15,1-1 16 0,0 0 3 0,0 2 9 16,0-1-7-16,2 1 1 0,2 3 9 0,0 0 0 16,4 3 9-16,2 3-6 0,0-1-9 0,0 1-3 15,0 6-6-15,0-1-10 0,11 4-11 16,-11 0-27-16,11 3 0 0,-11 0 3 0,0-1 0 15,10 2 34-15,-1-3 2 0,-3 1 15 0,-1 3 12 16,0-3 3-16,0 3 0 0,0 2-5 0,-3 0 5 16,-2 5-9-16,0 2 0 0,0 1 3 0,-14 2-6 15,14 1 3-15,-14-1 9 0,14 4-3 0,-11 0 3 16,11 1 6-16,-9-1-4 0,9 1-2 0,0 1 0 16,0-2 3-16,-7 1-15 0,7 0 0 0,0-1 3 15,0 0 1-15,0-1 11 0,-6 2-3 16,0-2 8-16,4 1 16 0,-4 2 5 0,-1-1 31 0,1 2 36 15,0 0 10-15,6 0-6 0,0 1-18 16,0 0-48-16,0 0-25 0,15 2-12 0,3 0-6 16,-1-2 6-16,5 3-9 0,0 0 3 0,2 0-3 15,3 0-4-15,2 0 4 0,1 0 3 0,-2 0 9 16,2 0 3-16,0 0-3 0,0 0 7 0,-1 0-7 16,-1 0-6-16,2 0 6 0,2 0-6 0,-1 0 6 15,3 0 3-15,-3-9-3 0,4 1 3 0,3 8 0 16,3-7-3-16,2 7 0 0,1-7-6 0,5 7-9 15,3 0 6-15,2 0-7 0,0 0 10 0,3 0-3 16,1 0 6-16,-4 0 0 0,-3 0-3 16,-1 0 6-16,-3 0-16 0,-5 10 7 0,-3-10 0 0,-1 0 3 15,0 0-3-15,-3 0-9 0,0 0-10 0,-4 0-17 16,1 0-7-16,1 0-14 0,2 0 2 16,0 0 13-16,0 0 3 0,2 0 21 0,0 0-11 15,1 0 5-15,1 0 10 0,2 0-15 0,-1 0 5 16,-2 0-17-16,-3 0-8 0,2 0 11 0,-2 0 13 15,-2 0 2-15,2 0 12 0,-3 0 2 0,1 0 1 16,2 0 2-16,0 0-2 0,-2 0-3 0,2 0 0 16,-2 0 5-16,-2 0 4 0,3 0-9 0,-3 0-23 15,-4 0-22-15,0 0-16 0,0 0-9 0,-3 0 13 16,-1 0 19-16,-1 0 11 0,-4 0 17 0,1 0 8 16,-5 0 5-16,2 7 6 0,-2-7 3 0,0 0-1 15,-4 6 3-15,1-6 3 0,0 0-5 16,-1 0 10-16,-1 0-7 0,0 6-1 0,-2-6 11 15,-1 0-11-15,-1 5 6 0,0-4-3 0,2 3-9 16,-2-2 7-16,-2 0-6 0,2 1 3 0,-3 2 2 16,1-1-3-16,2 0 6 0,-2 0 3 0,3 3 3 15,-3-2 2-15,2 3 3 0,-2-2-9 0,2 3 1 16,-2-1 0-16,2 2-6 0,-2-3 3 0,0 2-3 16,-1 1-2-16,-1 2-1 0,-1-2 6 0,0 2 3 15,0 1 2-15,0 1 6 0,0 0-8 0,0 4-3 16,0-2 8-16,0 3-2 0,0 4 18 0,0 5 36 15,0 1 1-15,0 3 5 0,10 3-5 0,-10 5-22 16,0 1-6-16,0 4 4 0,10 3-3 16,-10-3-1-16,0 4 4 0,0 1-8 0,0 0-12 15,0 0-8-15,0-3-1 0,0 2-11 0,-15-3 9 16,4 0 2-16,3-1-2 0,8 0 14 0,-8-2-2 16,0 0 2-16,8-2-6 0,0 2 0 0,0-1 0 15,0 0-5-15,0-1-6 0,0 2-20 0,11-1-3 16,1-1-15-16,0 0 4 0,-4 1 11 0,3-2-3 15,-3-2 6-15,-8-2-6 0,8-3-11 0,-8-2-33 16,0 0-39-16,0-5-18 0,0-1-51 0,0-3-15 16,0-4-67-16,0-4-99 0,0-3-93 0,0-3-159 15,0-4-118-15,0-4-63 0</inkml:trace>
  <inkml:trace contextRef="#ctx0" brushRef="#br2" timeOffset="63704.44">8161 10694 2624 0,'0'0'9'0,"0"0"38"0,0 0 53 0,0 0 47 16,0 0 30-16,0 0 7 0,0 0-35 0,-10 0-3 16,10 0-13-16,-12 0 0 0,3 0 22 0,0 0 17 15,-3 0 20-15,4 0 6 0,-2 15 0 0,0 0-29 16,0-1 5-16,0 1-20 0,1 4-27 0,0 6 5 15,-1 2-47-15,-1 3 11 0,2 5 3 0,-3 1-24 16,4 0-8-16,-4 3-49 0,2 0-8 0,2 0-16 16,-1 0 3-16,3-1 6 0,-2-3-9 15,-3 0 6-15,1-2-7 0,-1-4 7 0,0-2-6 0,-2-1-15 16,1-4-37-16,-1-2-38 0,2-4-35 16,3-2-49-16,2-5-25 0,1-2-49 0,0-2-44 15,4-1-16-15,1-4-11 0,0 0-14 0,0 0-9 16,0-16 2-16,0 3-11 0,13-2 28 0,-1-6 31 15,-1-4 13-15,0 0 58 0,-3 0 12 16,-8-3 26-16,11-2 32 0,-3-2 22 0,3-3 57 0,-3 0 42 16,-1-2 29-16,2 2 23 0,-1-2 34 15,0 2 46-15,-2 3 57 0,-3 3 84 0,3 3 63 16,-1 4 54-16,-2 5 52 0,4 1-19 0,-2 8-27 16,1 0-64-16,2 8-69 0,0 0-44 0,0 0-21 15,1 0-19-15,2 19 10 0,2 2-21 0,2 3-42 16,-2 2-13-16,3 3-45 0,-3 4-13 0,2-1-13 15,-2 5-4-15,0-1 1 0,-1-3-3 0,-2 1 6 16,2 0-20-16,-2-1-77 0,-2 0-69 0,0-2-101 16,1-4-114-16,-1-3-113 0,0-3-123 0,0-1-146 15,0-5-4-15</inkml:trace>
  <inkml:trace contextRef="#ctx0" brushRef="#br2" timeOffset="63909.04">8150 11285 3778 0,'-2'0'-3'0,"-2"11"8"0,2-4 13 15,-1-7 5-15,-5 0 25 0,0 0-5 16,-3 6-13-16,-3-6-5 0,-3 0-38 0,-4 0 1 16,-3 0-9-16,1 0-4 0,-1 0-10 0,5 0-50 15,0 0-36-15,3 0-46 0,4 0-42 0,2 0-45 16,3 0-46-16,7 0-63 0,0 0-102 15,0 0-49-15,0 0-37 0</inkml:trace>
  <inkml:trace contextRef="#ctx0" brushRef="#br2" timeOffset="64290.08">8349 11339 2606 0,'4'8'114'0,"0"2"40"0,2 1 21 16,-1-1 18-16,-2-1-81 0,1 1-18 0,-3 3-21 15,4-4-15-15,-2 0-31 0,-3 0-27 16,2 0 3-16,-2-2-11 0,0-1-1 0,0 2-11 16,0-6-21-16,0 0-8 0,0-2-5 0,0 0 6 15,-10 0 14-15,10 0 17 0,0-12 5 0,0 3 9 16,0-1 6-16,0-2-6 0,0 2 3 0,0-2-4 15,0-1-13-15,0-2-21 0,8-1-26 0,5 0-13 16,-4-1-10-16,2 0 25 0,0 1 9 0,-1-2 23 16,-2 4 16-16,-2-3 5 0,0 4 22 15,-3 1 34-15,4 4 29 0,-4 1 10 0,5 3 15 16,-3 4-3-16,6 0 5 0,-2 0 1 0,4 16 11 0,-4 2-29 16,1 1-24-16,-2 1-17 0,1 1-42 15,-4 1 2-15,-2 0-18 0,-3-1-37 0,2-4-26 16,-1-3-80-16,-1-1-71 0,0-3-40 0,0 0-69 15,0-3-50-15,0-1-45 0,0-2-60 0,0-1-41 16</inkml:trace>
  <inkml:trace contextRef="#ctx0" brushRef="#br2" timeOffset="64571.2">8727 11264 2606 0,'0'0'0'0,"-14"0"38"0,3 0 64 0,0 0 41 0,1 0 34 16,10 0-10-16,-8 7-58 0,-2-7-35 0,1 11-35 15,1-3-20-15,-1-1-4 0,1 5-3 16,0 1 0-16,0 1 18 0,-1 1 39 0,1 2 28 16,0 2 25-16,3 0 10 0,0-3-27 0,3 2-30 0,2-3-21 15,0-1-20-15,0-2-8 0,0-2 1 16,15-4-6-16,1 0-16 0,1-3-18 0,1-3-1 15,-1 0-30-15,2 0-75 0,2 0-80 0,-1-17-108 16,2 0-101-16,-2 3-57 0,0-1-33 0,-3-2-2 16,-4 3 38-16,1-1 28 0,-4 2 66 0</inkml:trace>
  <inkml:trace contextRef="#ctx0" brushRef="#br2" timeOffset="64694.5">8798 11339 1591 0,'-9'-6'38'0,"1"1"23"15,0 0 6-15,8 3 1 0,-10-1-36 0,4-1-23 16,0 2-5-16,1-1 0 0,-3 3-4 15,-1 0-13-15,1 0-26 0,0 0-28 0,0 0-56 16,-1 0-16-16,1 0-24 0,-2 12-12 0,2-12 0 16,8 8-39-16,0-8-54 0</inkml:trace>
  <inkml:trace contextRef="#ctx0" brushRef="#br2" timeOffset="65220.21">8891 11397 2732 0,'0'14'45'0,"0"-1"5"0,0 0-4 0,0-3 4 16,10 0-46-16,-10-5 17 0,0 0 16 15,11-5-4-15,-11 1-1 0,0 2-18 0,0-3-9 16,0 0-7-16,0 0-3 0,0 0 0 0,0 0-9 16,0-9-4-16,0 9-8 0,0-15-27 0,0 5 0 15,-9-1-6-15,9-1-9 0,0 1 7 0,0 0 2 16,0-3-14-16,0 0-22 0,0-1-14 15,0 0-25-15,17-1 14 0,-3 1 40 0,0-1 52 16,2 1 54-16,-2 4 41 0,1 1 42 0,-6 5 16 0,2 2-1 16,-6 3 43-16,1 0 0 0,-1 0-9 15,0 13 19-15,1-1-36 0,0 2-19 0,-1-2-15 0,0 1-27 16,-2 2-26-16,1-1-24 0,-3 0-13 0,-1 0-12 16,0-3-13-16,0-2 6 0,0 0 7 15,0-4-7-15,-13 0 9 0,13-2-5 0,-11-3-7 16,11 0 5-16,-11 0-7 0,11 0-8 0,-8 0-5 15,8-12-2-15,0 2 0 0,0 2 7 0,0 0 8 16,0-3-3-16,0-2 5 0,0 2 5 0,0-3-2 16,10 2 2-16,1-1-5 0,-11 1 5 0,11 1-3 15,-1 0 6-15,-1 1 7 0,-1 2-8 0,-2 0-2 16,2 0 0-16,1 4-7 0,-2 0 2 0,-1 2 3 16,1 2 4-16,-1 0 3 0,1 0 15 0,-2 13 36 15,2 1 6-15,-4 1 11 0,2 1-6 16,-2 3-16-16,1 2-1 0,-2 1-1 0,1-1-16 15,-3 0-15-15,0-2-18 0,0-1-5 0,0-2-1 16,0-2-14-16,0-4-21 0,0-1-64 0,0-5-61 16,0-4-77-16,0 0-82 0,0 0-53 0,0 0-53 15,0 0-14-15,0 0-25 0,0-11-10 0,0 1 74 16</inkml:trace>
  <inkml:trace contextRef="#ctx0" brushRef="#br2" timeOffset="66194.64">9446 11092 1656 0,'7'-14'12'16,"1"0"4"-16,0 0 0 0,4 3 0 0,3-4 8 16,2 0 32-16,1 3 39 0,0 2 33 0,0-1 38 15,-1 4-3-15,-1 3 26 0,-2 0 17 0,0 4-24 16,-1 0 13-16,-2 0-22 0,-2 14-29 0,-2 1 14 16,-1 2-32-16,-1 1-13 0,-2 3 19 15,-3 1-37-15,0 3-8 0,0-3-27 0,0 3-37 16,-16-3-12-16,-1 0-11 0,3 0 2 0,-2-3-4 15,0 2 2-15,0-2 5 0,2-1-8 0,-2 2 6 16,0-1-11-16,2 2 3 0,2-2 7 0,-1 1 1 16,2-1 5-16,3-2-3 0,1 0 0 0,0-2 1 15,5-1-1-15,2-2-5 0,0-3 2 0,0-2 14 16,0-3 37-16,0-1 16 0,14-3-5 0,-2 0-13 16,0 0-32-16,-1 0-11 0,2-15-8 0,1 2 5 15,2-1-2-15,1 0 5 0,4 2 8 0,-2-2-16 16,1 3 6-16,4-2-12 0,-2 2-5 0,0 1-61 15,-1 6-60-15,-2-2-90 0,1 1-112 16,-1 1-90-16,-1 1-81 0,-3 3-82 0,-2 0-58 16,0 0-2-16</inkml:trace>
  <inkml:trace contextRef="#ctx0" brushRef="#br2" timeOffset="66502.14">9946 10846 3194 0,'0'-11'14'0,"0"4"-5"0,0 3 17 16,0 1 10-16,0 3 37 0,11 0 58 0,0 0 14 15,-11 18 57-15,11 2-35 0,-11 5-36 0,0 3-1 16,0 6-43-16,0 2-2 0,0 6-21 0,0 3-24 15,0 3-24-15,0 3-8 0,0 0-3 16,0 1 6-16,0 0-6 0,0 1-15 0,0-1 12 16,0-4-7-16,0-2 8 0,0-1 8 0,0-4-17 15,0-5-31-15,0-1-57 0,0-4-58 0,0-4-65 16,0-7-64-16,0-8-66 0,0 0-42 0,0-6-47 16,0-6-13-16,0 0-20 0,0-11-19 0,0-7 5 15</inkml:trace>
  <inkml:trace contextRef="#ctx0" brushRef="#br2" timeOffset="67369.25">9919 10883 2905 0,'0'-16'67'0,"0"0"17"0,0 5 14 0,0-1 10 16,0 3-45-16,0-2 4 0,0-3 4 0,0 0-8 15,0-1-27-15,0-1-14 0,0-2-20 0,0-1-6 16,0-3 6-16,-16-1-9 0,-1 2 12 0,-2 0 39 15,3 1 29-15,-1 3 14 0,1 3 55 0,-3 2-11 16,0 1 22-16,0 7 7 0,2 0-35 0,1-1 21 16,-3 4-34-16,5-1 9 0,-2 2-18 0,0 0-33 15,-3 0-22-15,0 0-22 0,-3 0-12 0,0 0-5 16,-5 12 16-16,0-12 15 0,-3 12 6 16,-3-12 24-16,-2 12-4 0,-1-5-7 0,-4 3 14 15,-1-4-11-15,-2 0 28 0,1-6 12 0,-4 5-5 16,1-5-9-16,-2 0-36 0,1 0-25 0,-1 0-14 15,-1-11-1-15,1 11 0 0,-3-13 16 0,0 3 0 16,-3 1-9-16,1-2 0 0,-1 4-32 0,-2 0 7 16,1-2 9-16,-4 5-6 0,-1-3 28 0,-1 3-9 15,2 0 2-15,-1-1 17 0,2 4 28 0,2 1 23 16,5 0 13-16,3 0-6 0,5 0-28 0,4 0-3 16,3 0-23-16,2 0-3 0,4 0-7 0,-1 0-16 15,5 10-3-15,4-10 3 0,-1 0-6 0,4 0 6 16,3 0-3-16,1 0 7 0,4 0 13 0,4 0 13 15,1 0 25-15,2 0 9 0,-1 0-16 0,2 0-13 16,2 0-21-16,0 0-23 0,0 0 6 16,0 11 0-16,0-3 4 0,0-8-1 0,0 11-3 15,0-3-10-15,0 0-6 0,0 1-1 0,0-2-7 16,0-1 11-16,-10 1 3 0,10 1-7 0,-8-4 14 16,8 3-14-16,-6-2 4 0,6-1 20 0,-9 1-11 15,9 0 5-15,-3 6-11 0,3-2-11 0,0 1-2 16,0 1-4-16,0 4 10 0,0-1 0 0,0 2 14 15,0 3 6-15,0-1 5 0,0 5 9 0,0 2-10 16,0 3 4-16,0 2 3 0,0 1-17 16,0 1 14-16,0 1 3 0,0 3 4 0,0-1 17 0,0 0 0 15,0 1-2-15,-10 2-15 0,10-1-21 16,-10 2-7-16,-2 0 7 0,4 2-4 0,8-3 15 16,-8 3 7-16,2-1-15 0,6 1 26 0,-5-1-15 15,2 1-3-15,3-2-4 0,-3-1-25 0,1-1 1 16,-1-1-12-16,-2-2 12 0,2-1-4 0,-3-3 6 15,3-4-6-15,-2-2-10 0,0-2 6 0,2-4-10 16,1-2-7-16,2-4-18 0,0-1-24 0,0-3-6 16,0-4 17-16,0 2 32 0,0-2 13 0,16 1 1 15,0-3-10-15,0-1-38 0,3-1-16 0,1 0-13 16,3 0-16-16,4 0-5 0,3-10 7 0,1-2 24 16,4 0 13-16,3-3 29 0,1-1 19 15,3 0 4-15,1-3 16 0,2-1-4 0,4 2 7 16,-1 1-3-16,2 2-4 0,5 2 13 0,-2 5-15 15,2 0 9-15,3 4 6 0,4-1-16 0,1 5 19 16,2 0-6-16,0 0 0 0,1 0-3 0,-1 0-47 16,1 0-43-16,-4 0-82 0,0 0-37 0,-1 9-57 15,-1-9-51-15,0 10-21 0,-1-1-50 0,-2-1-12 16,5-8-25-16,0 7-61 0,-1-7-58 0,-1 7-77 16,-4 3-112-16</inkml:trace>
  <inkml:trace contextRef="#ctx0" brushRef="#br2" timeOffset="68570.17">13105 10412 2221 0,'0'0'21'0,"0"0"18"0,0 0 7 0,0 0 25 15,0 0 4-15,11 0 62 0,-11 0 49 0,0 9 26 16,0-1 19-16,0 5-55 0,0 3-13 0,0 7-32 16,-14 5-9-16,0 3-3 0,-5 5-32 0,1 6-18 15,-5 5-30-15,-1 0-23 0,-3 1-11 0,-1-2-3 16,5-1-4-16,-3 3-4 0,2-4-1 16,2-4-4-16,1-2 1 0,2-6 5 0,2-1-13 0,1-6-46 15,3-6-52-15,4-1-45 0,4-7-52 16,1-6 5-16,2-5-40 0,0 0-2 0,2 0-9 15,0-19-11-15,0-2 30 0,12-3 8 0,-12 1 24 16,15-6 31-16,1-3 34 0,1-4 13 0,-1 1 38 16,3-5 24-16,-3 5 10 0,3-5 46 0,0 4 52 15,0-3 44-15,1 3 95 0,2 1 60 0,-1 4 49 16,-2 9 37-16,-4 3 12 0,-3 2-36 0,2 5-45 16,0 12-54-16,-1 0-51 0,1 0-33 0,-1 18 7 15,1-1-6-15,0 4-30 0,1 3 4 0,-3 8-44 16,0 1-21-16,-2 3-8 0,-3 2-20 0,-1 1-13 15,2-2 1-15,-1 2-9 0,0-4-7 0,-2 0-60 16,1-2-65-16,-1-5-91 0,0-3-123 0,-1-3-66 16,1-4-81-16,-3-3-63 0,-1-4-26 15</inkml:trace>
  <inkml:trace contextRef="#ctx0" brushRef="#br2" timeOffset="68746.17">13131 10908 2178 0,'-18'0'13'0,"-1"0"4"16,0 0 30-16,-3 0 32 0,-2 10 10 0,-1-10-6 16,-3 8-28-16,-2-8-26 0,-2 8-27 0,2-8-2 15,-2 8 0-15,2-8-4 0,5 0 1 0,1 0-6 16,7 0-48-16,2 0-75 0,6 0-105 0,9 0-109 16,0 0-107-16,0 0-62 0</inkml:trace>
  <inkml:trace contextRef="#ctx0" brushRef="#br2" timeOffset="69084.73">13254 10937 1292 0,'3'9'49'0,"3"1"31"16,-3 1 50-16,2 3 45 0,0-1-2 0,0 2 2 15,0 0-14-15,-1 0-32 0,1-3-35 0,-2 1-35 16,-3-2-33-16,0-2-13 0,0 0-17 0,0-4 6 15,0-2 0-15,0 0-6 0,0-1 8 0,0-2-4 16,0 0-2-16,0 0-5 0,0 0-23 0,0 0-36 16,0-14-30-16,0 1-1 0,0 2 11 0,0-4 30 15,0 2 37-15,11-2 13 0,-3 2 8 0,3 1 9 16,-3-1-11-16,3 1 19 0,-2 2 11 16,1 1 25-16,1 2 34 0,0 1 4 0,-1 0 19 15,-1 3 22-15,1 1 10 0,-1 2-4 0,-1 0-2 16,3 0-28-16,-3 12-34 0,2 3-17 0,-2 1-25 15,1 3-27-15,-1 1-7 0,-2 2 0 0,1 0-5 16,-4 2 1-16,1-3-4 0,-2-2-18 0,-2 0-43 16,0-3-105-16,0-2-91 0,0-2-83 0,0-3-74 15,0-2-5-15,0 1-24 0,0-8-12 0</inkml:trace>
  <inkml:trace contextRef="#ctx0" brushRef="#br2" timeOffset="69299.39">13703 10926 2187 0,'5'-7'19'16,"-2"2"2"-16,0 1 1 0,-3 4 14 0,0 0 28 16,0 0 17-16,0 0 67 0,-13 0 30 0,2 0-35 15,-3 11-8-15,3-2-56 0,-1 3-44 0,-3-3-13 16,1 4-20-16,1-1-4 0,4 3-5 0,-4 1 12 16,5-1 4-16,3 2-12 0,5-3 13 0,0-1-15 15,0 0 3-15,0-3 2 0,13-1-49 0,4 1-96 16,-1-4-63-16,6-3-87 0,0-3-57 15,2 0-7-15,0 0-37 0,3 0-39 0,0-11 37 16</inkml:trace>
  <inkml:trace contextRef="#ctx0" brushRef="#br2" timeOffset="69404.48">13799 10950 1543 0,'-11'0'0'0,"-1"0"0"15,2 10-8-15,0-10-32 0,-2 11-27 0,3-1-26 16,0-4-38-16,0 1-34 0,1-7-22 0,2 7-23 15,-1-7-37-15</inkml:trace>
  <inkml:trace contextRef="#ctx0" brushRef="#br2" timeOffset="69868.14">13875 11012 1753 0,'14'0'51'0,"1"0"45"0,-3 0 23 16,-4 13 46-16,-1 1-12 0,-1-7-7 15,0 4 37-15,-3 0-18 0,1-1-16 0,-1 1-34 16,-3-2-54-16,0 2-29 0,0-2-22 0,0-1-3 15,0-1-4-15,0 1-3 0,0-3 4 0,0-1-8 16,-12-1 8-16,12-3 1 0,-10 0-2 0,10 0 4 16,-7 0-15-16,7 0 4 0,0-14-11 0,0 1 4 15,0 2 1-15,0-1-2 0,0 1 10 0,0-2-5 16,13 2-2-16,-2 0 2 0,3-2-5 0,2 2 12 16,0-1-2-16,3 0 0 0,0 3 9 0,-3-1-5 15,2 2 2-15,-1 0 6 0,-2 2-6 16,-2 2-4-16,1 1 5 0,-3 3-3 0,0 0-2 15,-2 0 7-15,1 0-2 0,-2 14-3 0,-1-2 3 16,-1-2-5-16,-3 2 10 0,0-3-3 0,-3-1-10 16,0 0-1-16,0-8-8 0,0 6 5 0,0 0 4 15,0-6 8-15,-12 0 7 0,12 0-3 0,0 0 3 16,-10 0-4-16,10 0-6 0,0 0 5 0,0 0-5 16,0-11-2-16,0 1 7 0,0 2-9 0,0-2 2 15,12 0 7-15,0 0-9 0,-1 1 2 0,1 0 0 16,-1 4 2-16,-1-1 10 0,2 2 9 0,0 4 13 15,-1 0 2-15,1 0 2 0,-4 0 11 0,0 17-3 16,1-1-9-16,0 1-8 0,-3 3-19 16,0-1-6-16,2 3 1 0,-5 0-7 0,4-1 7 15,-4-1-5-15,0-1 7 0,-3-2-14 0,3-3-59 16,-3-2-63-16,0-3-128 0,0-1-85 0,0-3-71 16,0-2-48-16,0 0-23 0,0-3-54 0</inkml:trace>
  <inkml:trace contextRef="#ctx0" brushRef="#br2" timeOffset="70449.38">14498 10757 1943 0,'0'0'23'0,"-9"0"33"0,9-8 40 0,0 8 43 16,0-9-1-16,0 0 0 0,0 9 1 0,0-7-31 15,0 1 1-15,0 0-31 0,12-5-44 0,1 6-8 16,4-4-19-16,-1 0 0 0,3 0 14 0,0 1-7 16,-1 0-2-16,0 4 9 0,-1 1 7 0,-2 3 5 15,1 0 0-15,-4 0 0 0,0 0-4 0,-3 14 12 16,0 0 2-16,-5 0-7 0,-3 2-12 16,-1 1-12-16,0 0 0 0,0 2-2 0,0-1-1 15,-17 0-4-15,4-1-5 0,-1-2 0 0,1 0-2 16,1-4 2-16,-1 2-5 0,5-5 3 0,0-1 4 15,-1-2 3-15,4 0 4 0,5-2-4 0,0-1-7 16,0 0-1-16,0-2-11 0,0 3 11 0,0-3 11 16,16 0-16-16,-2 0 13 0,2 0-10 0,2 0-2 15,0 0 7-15,3 0 10 0,-2 0-8 0,-2 0 8 16,2 0 19-16,-1 0-7 0,-4 13 2 0,0-3-4 16,-3 5-17-16,-3-1-1 0,0 2 1 0,-5 0-6 15,-3 1 8-15,0 1-7 0,0 0 2 0,0-1-3 16,-15 2-2-16,0-2 0 0,-1 0 1 15,0-2-57-15,1-3-63 0,-3 1-76 0,1-2-96 16,2-1-53-16,0-5-49 0,2 2-85 0,2-2-59 16,5 0 65-16</inkml:trace>
  <inkml:trace contextRef="#ctx0" brushRef="#br2" timeOffset="70715.58">15036 10472 2170 0,'0'15'-5'0,"0"-1"10"0,0 6 18 0,0 0 42 16,0 3 37-16,0 3 61 0,0-3 32 0,0 2-22 16,0 2 6-16,0 1-57 0,0 4-25 0,0 5 9 15,12 2-24-15,-2 7 21 0,-10 3-12 0,8 8-6 16,-8 2-20-16,6 1-33 0,0 1-14 15,-6-2-18-15,0-4 0 0,0-2 5 0,0-6-7 16,0-2 4-16,0-9-40 0,0-5-68 0,0-6-89 16,0-6-135-16,0-2-69 0,-10-5-83 0,10-5-64 15,0 0-69-15,0-5 85 0</inkml:trace>
  <inkml:trace contextRef="#ctx0" brushRef="#br2" timeOffset="71683.75">14999 10354 2204 0,'0'-1'-2'16,"-8"-2"4"-16,8 2-4 0,-10-4 19 0,0 3 55 15,2-3 15-15,3-3 33 0,-6 0 38 0,0-3-17 16,1 0 3-16,-3-2-1 0,-2 1-30 0,-2 0-21 15,-1 0 7-15,-1 3-15 0,-2 1 4 0,-8 4 21 16,-1 1-12-16,-5 2-12 0,-3 1-7 0,-5 0-17 16,-2 0-1-16,-5 0-4 0,0 0-9 0,-4 12-16 15,-3-12-18-15,3 0-2 0,-1 0-11 0,-2 0-3 16,-1 0 3-16,-1 0 3 0,3 0 4 16,-3 0-4-16,3 0-6 0,-1-11 16 0,-1 2 27 15,0-1 8-15,1 2-1 0,2-2-7 0,-4 1-38 16,3 1 4-16,1-1 7 0,0 2 0 0,-2 1 6 15,3 0 13-15,0 2 3 0,1 0 16 0,1 0 1 16,2 0 0-16,3 2 5 0,3 1-13 0,-2 1 3 16,6 0-17-16,1 0-8 0,1 0-5 0,3 0-9 15,2 0 1-15,3 0-3 0,-2 0-6 0,-1 0-6 16,1 0 0-16,-1 0 1 0,2 0-7 0,-3 0 10 16,1 0 2-16,-2 0 0 0,4 0 5 0,1-7 9 15,3 7-8-15,3 0-4 0,2-6 4 0,8 6-6 16,4 0 6-16,-1 0 16 0,6 0 6 15,2 0-3-15,3 0-3 0,0 0-13 0,0 0-7 16,0 0-7-16,0 0-3 0,0 0-1 0,0 0-10 16,0 0 2-16,0 0 11 0,0 0 9 0,0 0 0 15,0 0 5-15,0 0-5 0,0 0-3 0,-11-11 9 16,11 11-6-16,-9 0-6 0,9 0 5 0,-10 0 13 16,10 0 18-16,0 0 13 0,0 0 2 0,-5 0-17 15,5 0-5-15,0 12-9 0,0-1-17 0,0 0 12 16,0 0-7-16,0 0 4 0,12 3-6 0,0-1-6 15,-1 4 11-15,-3 3 19 0,3 2 10 0,-3-1-2 16,0 5-9-16,-1 2-3 0,-3 0-2 16,-4 4 5-16,6 2 21 0,-6 0-3 0,0 4 3 15,3-1-2-15,-1 1-27 0,-2-1-13 0,3 1 1 16,1-1-9-16,-3 1 6 0,2-1-6 0,2 1 0 16,-2 2 6-16,3-2-9 0,-3 3 9 0,2 0 0 15,-1 0 9-15,0-1 3 0,0 0-6 0,0-2-9 16,2-1-3-16,-1-1 0 0,2 0-3 0,-1-4 3 15,0-1 6-15,0-2-9 0,-1-2-3 0,2-2 3 16,-3-2 0-16,0-4 3 0,-1 1 12 0,-2-5 0 16,4-1-6-16,-2-2 3 0,0-2-12 0,0-3-6 15,2-2 0-15,-2 0 1 0,-1-1 8 0,5-2 18 16,-3-1-3-16,4-1 3 0,0 1-3 16,2-1-12-16,0 0 0 0,3 0-7 0,0 0 1 0,1 0 3 15,2 0 0-15,0 0 6 0,-2 0 3 16,0 0 0-16,0 0 0 0,2-8-2 0,0 8-11 15,4-10-8-15,-1 3 3 0,4 2 0 0,4-1 12 16,4-1 6-16,4 2-3 0,4-2 3 0,2 1-3 16,4-1-6-16,5 2 0 0,2-1 0 0,4 1 7 15,3 1-2-15,2-1 7 0,7 2-3 0,0 3-6 16,3 0 6-16,6 0-9 0,3 0 0 0,2 0-12 16,-2 0 3-16,0 13 6 0,3-3 6 0,-2 0 12 15,1-1-3-15,-1-2-3 0,-2 3-12 0,0-3-6 16,-1 1-9-16,1 1-52 0,-5-3-61 15,-3-2-91-15,-6-1-110 0,-7 2-96 0,-4-3-102 16,-6 0-143-16,-7 2-130 0,-4 1-107 0</inkml:trace>
  <inkml:trace contextRef="#ctx0" brushRef="#br2" timeOffset="73546.8">20691 10068 2588 0,'12'-10'58'0,"-2"1"68"0,2-3 59 16,-3 1 67-16,0 3 23 0,1-3 9 0,0 0-14 15,-1 3-22-15,0-2-47 0,-2 4-42 0,-2 1-48 16,0 0-39-16,-4 2-20 0,2 3 7 0,-3 0 22 16,0 0 36-16,0 19 17 0,0 3-35 0,-16 4 17 15,1 5-36-15,0 6-33 0,-4 5-6 0,2 3-35 16,-4 5-3-16,4 1 0 0,-4 4 3 0,-1-1 12 15,5 1-3-15,-5-1 9 0,0-3 3 0,2-2-15 16,-2-3 3-16,4-4-15 0,-2-2-9 0,2-6-6 16,-3-3 3-16,7-5 12 0,-3-2-3 15,2-3-3-15,-1-1-18 0,5-5-70 0,3-4-61 16,3-5-50-16,-1-6-59 0,3 0-34 0,2 0-13 16,1-16-20-16,0-3-9 0,0-5 28 0,0-1-11 15,0-1 23-15,12-5 37 0,-1-6 36 0,4-1 78 16,0-3 49-16,1-5 43 0,1 0 45 0,2-4 50 15,-1 1 51-15,-1 3 68 0,-1 3 59 0,1 3 56 16,-1 5 32-16,-2 5 11 0,-1 7-25 0,0 10-38 16,-2 3-51-16,0 3-27 0,0 7-34 0,-2 0-22 15,1 0 15-15,-1 20-40 0,2 1 20 0,2-2-30 16,1 5-36-16,-1 3-10 0,3 4-23 0,1 2-8 16,1 4 0-16,-1 2-12 0,2 4-19 15,-2-1 5-15,3 0-22 0,-2-3-66 0,-2 1-79 16,2 0-98-16,-1-7-115 0,-4-2-99 0,-1-7-69 15,-2-2-73-15,-2-4-18 0,-5-5 7 0</inkml:trace>
  <inkml:trace contextRef="#ctx0" brushRef="#br2" timeOffset="73714.28">20846 10693 2822 0,'-8'0'32'0,"-1"0"30"0,1 0 43 15,-2 0 46-15,-2 0 11 0,-1 0-18 0,-2 0-15 16,-3 0-38-16,-4 0-51 0,-3 0-8 15,-2 0-22-15,0 0-12 0,-3 0 4 0,0 0-7 16,1 0 0-16,2 0-2 0,2 0-1 0,2 0 3 16,3 0-52-16,3 0-36 0,4 0-73 0,4-11-131 15,4 11-96-15,5 0-125 0,0 0-69 0,0 0-51 16</inkml:trace>
  <inkml:trace contextRef="#ctx0" brushRef="#br2" timeOffset="74055.23">20843 10622 2482 0,'8'21'24'0,"0"1"38"16,3 0 60-16,-1-2 49 0,-1-1 18 15,2-1 4-15,-1 2-48 0,-2-4-46 0,-2 0-41 16,2-4-43-16,-5-2-18 0,-3 0-1 0,0-3 6 16,0-2-7-16,0-2 0 0,0-3-31 0,0 0-39 15,0 0-31-15,-13 0-23 0,13-15-7 0,0 2-1 16,0 1 27-16,0-2 10 0,0 0 32 0,0 1 26 15,0 2 8-15,0 2 16 0,18 1 7 0,-4-1 2 16,5 2-8-16,0 1 4 0,2-5 2 0,0 4 4 16,0 0 18-16,-2-2 7 0,3 2 17 0,-5 1 50 15,-1 2 21-15,-2 1 22 0,-2 1-16 0,-4 2-17 16,1 0-17-16,0 0-24 0,-1 15 10 16,2 1-35-16,1 4-3 0,-3 4-12 0,-2 1-19 0,-1 1 5 15,-2 0-7-15,-3 1 7 0,0-3-7 16,0-2-59-16,0-3-79 0,-14-3-75 0,3-3-87 15,11-3-51-15,-14-2-12 0,4-4-35 0,10-4-40 16,0 0 35-16</inkml:trace>
  <inkml:trace contextRef="#ctx0" brushRef="#br2" timeOffset="74279.81">21499 10707 1802 0,'0'0'31'0,"0"0"29"0,0 0 26 15,0 0 18-15,-16 0 3 0,-1 0-11 0,0 0-9 16,-2 11-16-16,-5-1-27 0,1 2-13 0,-3-2-11 16,2 2-7-16,1 1 0 0,-1 1-6 0,5 3-5 15,2-2 9-15,4-1 7 0,0 1 3 0,5-3 1 16,5 0-13-16,3 0-9 0,0-2-7 16,15-3-7-16,2 2-6 0,0-3-55 0,9-2-51 15,2 0-85-15,4-1-60 0,-2-3-36 0,1 0-48 16,1 0-14-16,1 0-1 0</inkml:trace>
  <inkml:trace contextRef="#ctx0" brushRef="#br2" timeOffset="74405.11">21577 10771 1753 0,'-14'0'39'0,"1"0"12"16,0 0 7-16,1 0 0 0,0 11-31 0,2-11-15 16,2 10-5-16,-2-3-5 0,-1-7-25 0,0 10-45 15,1-10-53-15,0 6-66 0,-2 0-59 0,3-6-12 16,1 5-15-16,5-5-16 0,3 0 54 15</inkml:trace>
  <inkml:trace contextRef="#ctx0" brushRef="#br2" timeOffset="74879.13">21599 10826 1688 0,'12'0'65'0,"-4"11"58"16,1-1 58-16,-5 2 39 0,2 3 3 0,-1 1 3 16,2 1-33-16,-1 1-21 0,-3 0-55 0,2-1-53 15,-1-2-19-15,-1 0-25 0,-1-4-3 0,-2 2-10 16,0-3-14-16,0-3 9 0,0-3-4 0,0-4 4 15,-15 0 3-15,15 0-8 0,-13 0-9 0,2-14-17 16,11 2-2-16,-10-1 5 0,10-1-3 16,0 1 18-16,0 0 3 0,0-1 1 0,0-2 0 15,0 5-2-15,13-3 11 0,0 2-2 0,-1-1 5 16,4 1 0-16,2 3-5 0,0 1 0 0,0 1 0 16,-1 0-5-16,0 5 2 0,0-1 8 0,-4 3 7 15,0 0 19-15,0 0 2 0,-5 15-2 0,-2-1-2 16,1 1-12-16,-4-1-7 0,0 0-5 0,0 0 2 15,-3-2-5-15,0-1 1 0,0-1 1 0,0-3-6 16,0-2 7-16,-16-5-3 0,16 0-2 0,-13 0 5 16,4 0-3-16,9 0-9 0,-10 0 2 0,10 0-2 15,-4-12-15-15,4 2-2 0,0-2 0 0,0 2-7 16,0-2 5-16,0-1 9 0,0-1-6 0,0 0-3 16,11 2 14-16,1-1 7 0,1 0 5 0,0-1 14 15,1 3-7-15,0-1-4 0,2 1 2 16,0 4-10-16,0 2 7 0,-2 1 15 0,2 4 13 15,-2 0 18-15,-2 0 19 0,0 0 13 0,-1 15 1 16,-2 2-1-16,-1-1-3 0,-1 1-23 0,2 5-11 16,-5 0-11-16,1 2-19 0,0 1-8 0,0 1-5 15,-2-1 2-15,0 0-4 0,3-1-1 0,-3-3-9 16,-3-3-80-16,2-4-97 0,-2-3-118 0,2-4-120 16,-2-2-100-16,0-5-53 0,0 0-64 0</inkml:trace>
  <inkml:trace contextRef="#ctx0" brushRef="#br2" timeOffset="75675.73">22649 10250 2850 0,'12'-6'23'0,"0"2"32"15,0 1 31-15,2-3 41 0,2 1 15 0,-5 3-18 16,4-1-22-16,-1 0-44 0,-6 3-36 0,-2 0-10 15,-3 0 30-15,-3 11 13 0,0 3 2 0,0 0 3 16,-21 4-42-16,3 3-5 0,-4 5-5 0,-1 1-3 16,-2-1 2-16,3 0 1 0,-2 2-6 0,3 0-12 15,-2-1 5-15,3-2 3 0,0-2 2 16,5 0 12-16,3-2-12 0,0-1 0 0,2-3 0 0,7-1-5 16,3-2 13-16,0-3-6 0,0 0 1 0,15-2-3 15,-1-3 0-15,-2 1-5 0,6-3-5 0,-2-1-53 16,6-3-58-16,0 0-71 0,1 0-112 15,1 0-50-15,2-12-76 0,0-1-53 0,-2 4-53 16,1-4-15-16</inkml:trace>
  <inkml:trace contextRef="#ctx0" brushRef="#br2" timeOffset="75895.48">22785 10429 2932 0,'-8'0'42'0,"0"15"23"15,7-4 36-15,1 2 54 0,0 1 12 0,0 3 17 16,0 2 2-16,0 6-21 0,0 1-53 0,0 5-29 16,0 6-20-16,0 0-21 0,0 1 3 15,0 0-11-15,0 1-18 0,0-2-10 0,0 1-12 16,0-1 3-16,0-1-2 0,-9-2-1 0,9-4 4 16,-9-2-30-16,0-4-51 0,2-5-87 0,7-4-89 15,0-4-116-15,0 0-85 0,0-5-53 0,0-2-63 16,0-2 9-16,14-2 16 0</inkml:trace>
  <inkml:trace contextRef="#ctx0" brushRef="#br2" timeOffset="76183.23">23207 10021 2932 0,'0'0'2'0,"0"0"-2"16,0 0 44-16,9 16 43 0,-9-2 50 0,13 4 70 16,-4 4-7-16,-9 5 9 0,0 6-27 0,0 5-25 15,0 6 5-15,0 5-18 0,0 6 6 0,-12 2-25 16,1 4-29-16,-5 1-27 0,3 0-32 0,-4 3-15 16,3-2-17-16,-2-1-2 0,2 0 3 15,0-3 0-15,1-2-9 0,2-4 3 0,-2-2-17 16,4-4-58-16,-1-2-37 0,2-2-70 0,0-3-78 15,5-2-30-15,0-8-61 0,3-3-71 0,0-4-70 16,0-5-90-16,0-2-88 0,0-5 30 0</inkml:trace>
  <inkml:trace contextRef="#ctx0" brushRef="#br2" timeOffset="77406.73">23153 10063 2473 0,'0'-16'-2'15,"-15"0"0"-15,2 1 0 0,3-2 4 0,-1 4 33 16,11-4 32-16,-13-1 40 0,3 0 41 0,-3 0-6 16,2-1 2-16,-5-1 3 0,1 3-25 0,-2 2 1 15,-3 2 5-15,-3 3-29 0,-3 2-7 0,-8 8 9 16,-4 0-26-16,-6 0-1 0,1 0-4 0,-7 0-23 15,-4 11-14-15,-1-11-12 0,-5 9-5 0,0-9-16 16,-4 0 5-16,3 7-5 0,-5-7-5 0,2 0 0 16,0 0 2-16,0 0 8 0,3 0 0 0,1 0 6 15,1-11-1-15,5 1-12 0,0 0 4 0,1-2-4 16,1-3-9-16,-1 1 25 0,3-1 28 16,-1 0 8-16,0 1 12 0,3 0-9 0,0 3-34 15,1 2 2-15,2 0-2 0,4 2 8 0,3 2 5 16,3 4-4-16,2-1-7 0,2 2-15 0,1 0-1 15,0 0 3-15,0 0 0 0,-4 0 0 0,3 0 3 16,-3 0-8-16,1 0 0 0,0 0-3 0,0 0-5 16,-5 0 5-16,5 0-6 0,0 0 9 0,1 0-5 15,4 0-1-15,-2 0 47 0,3 0 5 0,3 0 34 16,2 0 0-16,1 0-24 0,4 0-8 16,-1 0-20-16,7 0 9 0,-1 0-14 0,4 9-4 0,1-9 10 15,1 11-6-15,0-3 6 0,1-1-4 16,4-7-7-16,-4 7-16 0,2 0-5 0,-2-7 3 15,1 4-14-15,-3-4 22 0,1 0-8 0,-1 0 3 16,-3 0 6-16,1 0-18 0,1 0 6 0,2 0 23 16,-1 0 9-16,3 0 47 0,-2 0 3 0,2 0 5 15,1 0-1-15,3 0-41 0,0 0 4 0,0 0-31 16,0 0-12-16,-1 0-3 0,-1 10-9 0,0-10 9 16,2 9-3-16,-3-1 0 0,-2-1 3 0,2-7-6 15,-6 6 6-15,3 0 3 0,-2-3 6 0,-2-3-3 16,-1 3-5-16,2-3 2 0,-3 0-9 0,0 0-3 15,2 0 6-15,1 0-10 0,1 0 13 0,0 0 19 16,5 3 8-16,0-1 7 0,3 1-7 0,-2 0-11 16,2 2-7-16,0 2-9 0,-2 0 0 15,1 4 3-15,-2-1 1 0,-2 1 5 0,1 1 0 16,-1 1-12-16,-2 1 3 0,-2 1 3 0,-1-1 1 16,-1 4 14-16,-3 1-2 0,1 2 15 0,4 3 16 15,-5 1 4-15,3 1 15 0,-2 3-22 0,0-2 1 16,4 1-16-16,1 3-16 0,0-1 10 0,3 2-13 15,2 0 12-15,3 3 4 0,0 0 7 0,0 2-7 16,0 4 4-16,0 1-7 0,11 0-10 0,-11 2 0 16,11 0-3-16,-11 0 1 0,8-2-14 15,-8-1 3-15,0 0-7 0,7-4 4 0,-7 1 4 16,0-1-1-16,0 1 0 0,0-1 1 0,0-2 2 16,0 1 1-16,0-1 0 0,0 1-7 0,0-2 6 15,13 0-9-15,-13 0 0 0,10-2-4 0,-2 2 0 16,-8-2 14-16,9-1-7 0,-9-3 10 0,8-1-7 15,-8-1 0-15,0-2 1 0,0-4-1 0,0-3 7 16,0-3-14-16,0-2 4 0,0-3 0 0,0-1-3 16,0-3 6-16,0-3 1 0,0-1-1 0,0-1 0 15,0 0 0-15,0 0-12 0,0 0-11 0,12 0-6 16,0-13-17-16,-1 1-12 0,0 0-4 0,7-2-18 16,-1-1-13-16,2 0 5 0,3-1 5 0,2-3 17 15,0-2 26-15,4 3 12 0,2-2 6 0,4 4 13 16,0-2-3-16,4 3 12 0,2 1 0 15,2 2-6-15,6 3 9 0,-2 2-6 0,4 1 0 16,2 1 6-16,1 4-6 0,4-2 3 0,-1 3-6 16,1 0-6-16,2 0 12 0,-1 0-12 0,2 0 12 15,-1 0 0-15,1 0-10 0,-3 0 14 0,3 0-13 16,0 0-1-16,3 0 1 0,-2 0 9 0,0 0-6 16,2 0 3-16,-1 0 0 0,0 0-15 0,-1 0 9 15,3 0-4-15,2 0 7 0,-5 0 9 0,1 12-6 16,0-2 7-16,-5-10-7 0,1 9-3 0,-4 0 3 15,-4-2 9-15,-2-1-3 0,-2-1 3 0,-3 0 4 16,-4-5-16-16,2 3-1 0,-3-3-2 0,-1 0 6 16,-1 0-3-16,-1 0 3 0,-1 0-6 15,0 0-6-15,-4 0 6 0,-2 0 3 0,-4 0 6 16,0 0 0-16,-4 0-16 0,-4 0-81 0,0 0-42 16,-7 0-96-16,3 0-57 0,-5 0-17 0,0 0-79 15,-3 0-17-15,1 0-67 0,2 0-71 0,-1 0-46 16,-2 0-57-16,0 0-54 0,-4 9 116 0</inkml:trace>
  <inkml:trace contextRef="#ctx0" brushRef="#br2" timeOffset="77525.33">23098 11268 3347 0,'-10'0'-3'0,"10"0"-2"0,0 10-16 0,0-10-36 15,0 9-19-15,0-9-64 0,0 7-44 0,0-1-70 16,0-6-90-16,0 3-89 0,0 1-156 0,0-2 64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0:52:19.26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9709 4366 1720 0,'0'-6'30'0,"11"-1"30"0,-3 0 36 15,-2 3 38-15,-6 0 23 0,5 0 9 0,2-2-22 16,-3 1-16-16,1 2-43 0,-2-2-21 16,0-1 2-16,0-1 5 0,-1-2 3 0,0 1 10 15,-1 0 10-15,1 0-11 0,-1 2 12 0,1-2-15 16,1 2-17-16,-3 3-7 0,0-1-19 0,3 2-3 16,-3 0-4-16,0 2-3 0,0 0-9 0,0-2-8 15,0 1-10-15,0-2 0 0,-14 0 4 0,4 0-1 16,-4-3 4-16,0 2-12 0,0-1-7 0,0 3 12 15,-4-3 10-15,4 3 5 0,-3 1 12 0,1 1 1 16,0 0-11-16,-2 0 8 0,1 0-4 0,3 0-9 16,-3 0 1-16,-1 13-5 0,2-4 7 0,0 0 20 15,1 0 27-15,0 1 25 0,3-1-15 0,-1 2-20 16,2 2-23-16,2-2-16 0,1 5 16 16,3 1 5-16,-3-1 11 0,4 4-5 0,0 0 0 15,-1 1-5-15,2 1-14 0,-3 1-5 0,1 0-10 16,-3-2 4-16,5 1-2 0,-2-2-2 0,2 3-4 15,3-4-2-15,0 0 0 0,0 0 8 0,0-1 11 16,19-2 11-16,-3-2-6 0,4-2 4 0,1-2-12 16,1-1-13-16,4-1 8 0,2-8-14 0,0 0 6 15,2 0-3-15,0 0-8 0,0 0 2 0,2-15-5 16,-2 3 0-16,-3-4 11 0,1-2 6 0,-4 2-9 16,-2-3 6-16,0 0-6 0,-5-2-14 15,-2 2 15-15,-2-1 2 0,-5-1-3 0,1-1 6 0,-7 2-3 16,-1 0-13-16,1 0 2 0,-2 0 3 15,0 1-3-15,0 0 5 0,-16 3 9 0,0-1 2 16,1 0 1-16,-1 6 5 0,-6-2-14 0,1 4-5 16,-3 0 5-16,2 1-5 0,-3 4-64 0,1 0-37 15,2 4-86-15,1 0-106 0,4 0-34 0,3 0-103 16,1 0-67-16,2 0-41 0,0 0-53 0,3 10 2 16</inkml:trace>
  <inkml:trace contextRef="#ctx0" brushRef="#br0" timeOffset="1905.2">9420 4435 2077 0,'0'0'34'0,"0"0"30"16,0 0 43-16,0 0 26 0,0 0 21 0,0 0 17 15,0 0-21-15,0 0 7 0,0 0-41 16,9 0-28-16,-9 12-9 0,0-12 3 0,0 13 3 16,0 0 23-16,0 0 8 0,0 3-31 0,0 2-7 15,0 2-15-15,0 1-12 0,-14 2 16 0,0 0-8 16,1 4-12-16,1-7 5 0,0 2-12 0,1-3 15 16,-1-1 9-16,-1 3-3 0,-1-2 3 0,4 1-16 15,-1-1-5-15,-1 5-10 0,2 1-3 0,2 3 3 16,-1 0-1-16,1 3 7 0,1 0 11 0,1-2-1 15,0 4-7-15,0-1-3 0,-1 1-8 0,1-1-17 16,-1 1 0-16,1 0-3 0,-3 0-2 0,2-2 10 16,-1 2 7-16,-2-1-3 0,2 0-1 15,0 1 12-15,-2-2 6 0,-1 2 21 0,2-2 5 16,0 2 1-16,-3-3-6 0,1 1-23 0,0-1-14 16,-2-2-19-16,2 0-10 0,0-2 5 0,0 0 5 15,-2 0-2-15,1-2 6 0,1 0 12 0,-1 0 11 16,0 1 6-16,-1-1 1 0,-1-1-15 0,0 0 0 15,1 1 22-15,-1 1-13 0,3 0 6 0,-2-1 6 16,2 2-9-16,-1 0 13 0,2 3-6 0,0 0-15 16,0 1-10-16,0 0-9 0,2-2 4 0,-3 1 2 15,2 1-11-15,-1 1 8 0,0-2 0 0,-2 0-9 16,1-2 16-16,-2 1-10 0,2-2 16 0,1 1 0 16,-2-1-3-16,2 1 25 0,2-3-15 15,-2 2 12-15,2-1 0 0,0-1-19 0,0 2-3 16,-3-1-9-16,4-1 6 0,-2 2-12 0,-2-1 2 15,3 0-2-15,-2 0-4 0,-4 1 10 0,3 1-10 16,0-1 4-16,-3 2-7 0,1-2 3 0,-1 3 7 16,1 1 2-16,1 0 14 0,1 0-13 0,1-1 3 15,2 1-6-15,-1 0 12 0,1 1 4 0,1-1 10 16,1-1 3-16,-2-2-13 0,2 3-3 0,1-4-13 16,-3 1-13-16,1-1-10 0,0-1 13 15,-1-1 6-15,0-1 11 0,-3-2-10 0,0 1-14 16,-2 0-6-16,-1-1 6 0,-2-2 4 0,-3 1 16 0,2 1 0 15,-2-2 0-15,0 3-6 0,2 1-14 16,-1-3 4-16,2 1-3 0,1 3 9 0,0-2 7 16,1 0-10-16,1 2 0 0,-2-3-17 0,0 1 4 15,-2-1 10-15,1-1 6 0,-1 0 17 0,1-2-10 16,-3 1-4-16,2-2-9 0,-1 0-4 16,1 0 11-16,3-2 2 0,-2 1-9 0,3-2-4 0,-1 0-6 15,1-1 3-15,2-1 10 0,-1 3 20 0,2-2-4 16,-1-1-12-16,2 3-4 0,-1-2-7 0,1 3 1 15,-1-1 9-15,1-1 0 0,-1 0 0 0,-1 1 1 16,0 2-1-16,0-2-6 0,0 1-7 16,-2 1 7-16,1 1-4 0,-1-3 10 0,0 1 4 15,1-1-1-15,-1 2 4 0,-1-4-3 0,1 3-7 16,0-1 0-16,1-1-7 0,-1 3 10 0,-1 0 7 16,3-1-10-16,-5 1-6 0,2 0-4 0,-3-1-3 15,2 1 10-15,-2-2 9 0,1 2 1 0,-1-1-4 16,1 0-3-16,-3 1-7 0,5 0 11 0,0 0 2 15,-1 0-6-15,0 1 10 0,0-3-20 0,-2 1-3 16,2-2 0-16,-3-1 10 0,-3 1 3 0,2 0 13 16,-3-2-3-16,-3 2-7 0,1-1-3 0,-2-1-13 15,3 1 10-15,-1-2-1 0,2 1 11 16,3 1-7-16,0-1-7 0,3-2-3 0,1 3-3 16,0 0 20-16,3 1 13 0,1-1-7 0,-1 1 3 0,3 0-19 15,0 3-7-15,2 0 13 0,2 0-3 16,-1 1 13-16,2 3-10 0,-3 0-16 0,2 2-6 15,0-1 6-15,-1 2 13 0,0-1 13 0,1 2 6 16,-1 0-6-16,1 0-9 0,-1-1-11 0,0 2 4 16,1 1 3-16,0-1 10 0,0 2-10 0,4 1 3 15,-3-1-9-15,4-1-1 0,-3 1 33 0,3 1-9 16,0 2 13-16,0 0-3 0,0 1-24 0,0 1 4 16,0 3-7-16,0 3-4 0,0 2 8 0,0-1-1 15,-12 1-3-15,1 0-3 0,1-1-11 16,-1-1 8-16,2 3 9 0,0-3 10 0,2 1 4 15,-1 1-7-15,8 0-20 0,-5-1 0 0,5 0 13 16,0-4 7-16,0 3 0 0,0-4-3 0,0 0-4 16,0-2-3-16,13 0 10 0,-13 3 10 0,12-2-10 15,-2 2-3-15,-10-4 0 0,6 3-10 0,-6-4 6 16,0 2 7-16,0 0-4 0,0-3-9 0,0 1-7 16,0-1-11-16,0 1 5 0,0 1 26 0,0-1 10 15,0 0-3-15,0-1 23 0,0-1-23 0,0 0 0 16,0 0 17-16,0 0-24 0,0 0 11 0,0-1-8 15,0 1-23-15,0-1 6 0,11-1-9 0,-11-1-4 16,0 0 20-16,8 1 1 0,-8-1 9 0,0 1-6 16,0-2-10-16,0-1-4 0,0 0-6 0,0-2 9 15,0-1 1-15,0 0-1 0,0-3-3 16,0 2-10-16,0-4 11 0,0 4-1 0,0-2 7 16,0 3 20-16,0-2 1 0,0 2-8 0,0 1 1 15,0 1-11-15,10 0-17 0,-10 2 8 0,9-2-8 16,-9 2 4-16,0-2 17 0,6 0 0 0,-6-3-11 15,0 1-9-15,0-4-8 0,0 2 4 0,0-3 27 16,0-1 1-16,0-2-5 0,0 1-9 0,0 1-10 16,0 2 9-16,0-1 1 0,0 2 10 0,0-1-4 15,0 3-6-15,0 0 3 0,0-1-14 0,0-1 11 16,0 1 6-16,0-2 4 0,0 0 10 16,0-1-21-16,0 2-6 0,0-3 3 0,0 1 4 0,0-1 13 15,0 0 4-15,0-1-1 0,0 0-23 16,0-2 10-16,-12 3-13 0,12-3-4 0,0 1 13 15,0-3-2-15,-8 3 16 0,8-1-7 0,0 3 7 16,0-5-13-16,0 5-7 0,0-3 6 0,0 3 4 16,0-5 14-16,0 3-1 0,0-1-9 0,0 1-14 15,0-3-4-15,0 4 4 0,0 1 13 0,0 0 7 16,0 2 0-16,0 0 1 0,0-2-8 0,0 3-10 16,0-2-6-16,0-1-7 0,0-1 6 15,0-3 11-15,0-3-7 0,0 1 0 0,0-3-11 0,-10 0-5 16,10 0 9-16,0-2 17 0,-12 1 10 15,12 0 10-15,-8-1-3 0,8 1-17 0,0 1-4 16,-5 1-6-16,5 1 10 0,0 2 7 0,0-1-3 16,0 3-4-16,0-2-14 0,0 1 4 0,0-2 0 15,0 1 10-15,0-4 0 0,0 2-10 0,0-2-7 16,0-1-2-16,0-2 2 0,0 0 17 0,0-1 0 16,0 3 3-16,-10-4-6 0,10 3-1 0,0-2 18 15,0 3-4-15,0 3 6 0,0 1-12 0,0-1-17 16,0-2 3-16,0 2 16 0,0-1 1 15,0 1-7-15,0 1-4 0,0-4-16 0,0 0 0 16,0-3 10-16,0 2-10 0,0-2-9 0,0-2-20 16,0 0-33-16,0 0-19 0,0 0-24 0,0-12-16 15,0 3 6-15,0 9-8 0,0-10-13 0,0 10-10 16,0-7-44-16,0 7-15 0,0-10-20 16,0 6-49-16,0 4-24 0,0-4-55 0,17-4-54 0,1 2-89 15,-3-1-59-15,-3 2-98 0,-4 5-69 16</inkml:trace>
  <inkml:trace contextRef="#ctx0" brushRef="#br0" timeOffset="2333.16">7247 12611 830 0,'0'0'24'0,"0"0"19"0,0 0 41 0,0 0 26 16,0 0 12-16,11 0 32 0,-11 0-4 0,8 0 21 15,-8-10-2-15,8 10-22 0,-3 0 3 0,4 0-2 16,-6 0-20-16,-3 0 22 0,0 0-11 15,0 0-19-15,0 0-8 0,0 0-45 0,0 0-35 16,0 0-20-16,0 0-10 0,0-10-2 0,0 10 5 16,0 0 2-16,0-7-2 0,0 7-5 0,0 0 7 15,0 0-10-15,0-6 3 0,0 6 5 0,0 0-3 16,0 0 17-16,0-5 9 0,0 5 5 0,0-3 3 16,0-1-13-16,0 4-4 0,0-1-14 0,0 0-5 15,0 1-5-15,-4 0-4 0,4 0-12 0,-5 0-27 16,1 0-13-16,0 0-32 0,1 0-15 0,-2 0-8 15,0 0-2-15,-4 8 8 0,4-8 13 16,1 0 1-16,-3 0-4 0,4 0-17 0,3 0-43 16,-3 0-56-16,1 0-62 0,-5 0-58 0,7 0-88 15</inkml:trace>
  <inkml:trace contextRef="#ctx0" brushRef="#br0" timeOffset="3954.01">6896 12547 1432 0,'0'-4'64'0,"0"0"67"0,0 1 58 15,0 2 54-15,0 0-27 0,0 1-32 0,0 0-16 16,0 0-17-16,0 0-19 0,0 0-5 16,0 0-20-16,0 0-14 0,0-12 5 0,0 12-12 15,-14-10 4-15,14 10 21 0,-13-9-4 0,13 9 34 16,-8 0 1-16,8 0 3 0,-12 0 17 0,6 0-27 16,6 0 8-16,-5 0-21 0,0 0-29 0,2 0-15 15,3 0-31-15,-3 9-5 0,-1-9-3 0,0 8-5 16,2-1 11-16,-1-1-11 0,0 0 17 0,1 1 27 15,1 0 9-15,-2 4 24 0,-1-2-11 0,-2 2-20 16,3 1-6-16,-2 1-13 0,-1 0-4 0,4 4 1 16,1-1-7-16,1 1-20 0,0 1-7 0,0 0-9 15,0 2-15-15,14 1 10 0,-14-2-7 16,11 2-6-16,-11-1 3 0,10 0-6 0,-10 1 21 0,0-1 41 16,0 1 25-16,0 6 10 0,0 0-16 15,0 2-44-15,0 0-31 0,0 2 0 0,17 3 3 16,-6 2 19-16,1 1 13 0,0 0-19 0,-3-1-12 15,2 0-14-15,0 3 4 0,-3-1 9 0,3 1 16 16,0-2 0-16,-1-1-9 0,-2-2-4 0,1 1-9 16,-4-2 0-16,1 1 3 0,-1-2 0 0,3-2 3 15,-4 1 0-15,1 1-3 0,5 1 36 0,-2-1 16 16,1 2 6-16,2 0 0 0,-4-1-25 0,5 0-27 16,-4-2 7-16,0-2-9 0,-1-1-8 0,-1-4 8 15,-2-3-21-15,1-2 4 0,-3-2 7 16,1-2-7-16,-3-1 9 0,0 1 1 0,0-3-7 15,0 3 10-15,0-2 4 0,0 1 15 0,11 3-3 16,-11-2-6-16,14 1 0 0,-1-1-10 0,-4 0-3 16,-1-1 6-16,-1-1-26 0,-7-1 13 0,6-2 4 15,-6-1-1-15,5 1 27 0,-5-1-10 0,0 3-14 16,0-4 1-16,0 2-10 0,0 1-6 0,0-2 15 16,0 3-2-16,0-5 9 0,0 4 4 0,0 0 2 15,0 0 1-15,0 2-16 0,-10-3 6 0,10 2-4 16,-13-1-5-16,4 2 9 0,1-4-7 0,0 1 4 15,2 0 13-15,-3-3 3 0,2-2-4 0,-1 1-9 16,3-1-6-16,-1 1-10 0,-2-1-4 0,2 1 7 16,-2 1 7-16,-4-1 12 0,0 2 10 15,-2 0-3-15,-2 2-6 0,-1 0-10 0,-2 2 3 16,-1 2 3-16,3-1 13 0,0 0-6 0,1 0-7 16,1 2-9-16,0-1-20 0,-2 0 16 0,3-4 3 15,-2 2 11-15,3-1 18 0,-4-2-12 0,1 2-3 16,0-3-11-16,2 2-15 0,-2 0 12 0,2-2 4 15,-3 3 6-15,2-1 10 0,-2 1 4 0,3-3-14 16,-2 2-3-16,1 0-16 0,2-4-4 0,-2 2 10 16,3-2 7-16,-1 0 13 0,0-2-4 0,1-1 1 15,0 0-1-15,-3-1 1 0,4 0-7 0,-2 0-3 16,0 1-1-16,1 1 1 0,-1 1 3 0,2 0 7 16,1 5 9-16,0 1-10 0,0 0-2 15,0 3-11-15,1 4-16 0,1-2 7 0,0 1 10 16,-1 3 12-16,1-3 7 0,-2 2-3 0,1-2-13 15,-4-2-10-15,2-2 13 0,-3-2-7 0,1 1 7 16,0-4 3-16,-4 1-12 0,4-2 9 0,-1 0 3 16,3-1-3-16,-1 3 3 0,2-3 0 0,0 3 4 15,1 1 6-15,3-3-10 0,-1 2-9 0,3 1-17 16,-1-1-13-16,2 2-3 0,-2-4 7 16,2 0 3-16,2-1 0 0,-3 0 0 0,3-3 3 15,-1 0-2-15,2-2 18 0,-3-1 13 0,1 0 1 16,1 0 2-16,-1 0-9 0,0 0 3 0,1 0-4 15,-1 0 11-15,2 0-7 0,-1 0-7 0,1 0 4 16,0 9 3-16,0-9 3 0,0 8 7 0,0-8-1 16,0 8-2-16,0-2-1 0,0-6-6 0,0 7 3 15,8-2 0-15,-8-2-3 0,0 0-6 0,0-2-7 16,0 2-6-16,0-2 0 0,0 1 3 0,0-2 0 16,0 0 1-16,0 0 11 0,0 0-2 0,0 0 3 15,0 0 3-15,0 0-10 0,0 0-9 0,0 0-3 16,0 0-18-16,0 0-10 0,0 0 0 0,0 0-12 15,0 0 15-15,0 0 10 0,0 12 6 0,0-12 4 16,0 10-3-16,0-3-16 0,0-7 4 0,0 11 5 16,0-7 10-16,-5 2 18 0,5-1 12 15,-5-5 9-15,5 0-6 0,0 0 3 0,0 0-3 16,-3 0-3-16,3 3 7 0,0-3-1 0,-3 0 0 16,3 3 0-16,0-1-12 0,0 0-3 0,0 1-10 15,0-3-14-15,0 3-18 0,0 1-15 0,0-1-2 16,0-3-12-16,0 0-2 0,0 0-22 0,0 0-18 15,0-13-17-15,0 3-16 0,0 10-21 0,0 0-62 16,0 0-47-16,0 0-89 0,0 0-124 0,0 0-105 16,14 0-119-16,-14 0-82 0</inkml:trace>
  <inkml:trace contextRef="#ctx0" brushRef="#br0" timeOffset="4420.17">6422 15234 3203 0,'0'3'55'0,"0"1"37"15,0-2 34-15,0 3 25 0,0 1-32 0,0-4 4 16,0 3-14-16,0 0 2 0,0 3 27 0,0 3-20 15,0-5 21-15,-16 2 1 0,3-3-40 0,1-1-7 16,2-3-20-16,-2 1-20 0,4-1-6 0,-3 3 1 16,1 1 5-16,-1 4 19 0,2 0 14 0,-1 4-11 15,-1 0-6-15,2 4-2 0,-1-1-17 16,-1 0 3-16,3 0-23 0,-3-5-24 0,0 2-6 16,0-4-15-16,0-1 6 0,-2-4 3 0,-1 0-3 15,0-4 6-15,-1 0 6 0,0 0-6 0,-1 0 9 16,0 0-3-16,0 0 0 0,1 0-3 0,0 0 6 15,0 0 3-15,0 0-12 0,-2 0 18 0,1 0-3 16,-1 0 30-16,-1 0 12 0,-1 0-6 0,-1 0-9 16,2-13-18-16,-4 1-15 0,2-1 0 0,2-1 3 15,-1-4-9-15,2 0 6 0,-2-3-3 0,2-1 12 16,-1-1 6-16,3 0-3 0,3 0 4 0,-2 2-10 16,3 0-6-16,1 3 0 0,4 3-42 0,0 4-55 15,3 4-40-15,3 1-95 0,0-1-69 0,0 7-75 16,12 0-121-16,4 0-93 0,-2 0-131 15,1 0-138-15,-3 0-12 0</inkml:trace>
  <inkml:trace contextRef="#ctx0" brushRef="#br0" timeOffset="7769.4">9298 6853 1737 0,'8'0'49'0,"-3"0"29"0,2 0 39 0,-4 0 54 0,-3 0-5 16,0 0 8-16,0 0-10 0,0 0-13 0,0 0-32 16,0 0-22-16,0-12 1 0,0-2-20 15,0 1 7-15,0-1 21 0,0 3-11 0,0 1 15 0,0 3 16 16,0 2-31-16,0 5 16 0,0 0-22 15,0 0-27-15,0 0 10 0,0 0-33 0,0 0-18 16,0 0-5-16,0 0-16 0,-9 0 5 0,3 0 24 16,-2 0-11-16,1 0 17 0,-5 0 2 0,-1 0-11 15,-4 0 25-15,-1 0-3 0,-4 0-11 0,-1 0-5 16,2 0-13-16,-3 0 8 0,2 11 20 0,2 0-7 16,2-1 26-16,1 2-17 0,3-1-4 0,4 3-1 15,-1 3-19-15,6 2-5 0,2 1-23 0,3 5 11 16,0 2-8-16,0 4 12 0,0 3 13 0,13-2-8 15,1 2 14-15,1 0-12 0,0-2 7 0,4-4 2 16,-1 3-17-16,3-3 9 0,0-3-6 0,1-4-5 16,5-4 2-16,-2-4-8 0,2-4 2 15,-1-3 1-15,4-6-9 0,2 0 9 0,-1-13-14 16,2-5 5-16,0-1 0 0,-1-3-11 0,1-3 8 16,-1-2-3-16,-2-1 4 0,-2-3 2 0,-1 2-3 15,-6 0 1-15,-1-2 10 0,-4 1 4 0,-5 1 2 16,-4 1 0-16,-7 0-8 0,0 3 0 0,0 3-3 15,-21 2-3-15,2 3 0 0,-5 5-8 0,-1 1 3 16,-5 3 2-16,2 4 6 0,-4 2 0 0,0 2 0 16,-3 0 3-16,2 0-3 0,0 0 5 15,1 10-5-15,2 0-3 0,0 0-2 0,3-10-57 0,4 12-38 16,2 0-60-16,2 1-97 0,4 0-78 0,3-4-86 16,8 4-84-16,4 0-48 0,0-1-22 15,0 3-44-15,0-2 3 0</inkml:trace>
  <inkml:trace contextRef="#ctx0" brushRef="#br0" timeOffset="9248.34">9293 7145 964 0,'0'0'28'0,"0"0"23"0,0-11 29 16,0-1 8-16,0 1-5 0,0-3 30 0,0 2 11 16,0-3 45-16,0 4 26 0,0 1-15 0,0 3 13 15,0 7-33-15,0 0 24 0,0 0 1 0,0 0-8 16,0 0 23-16,0 0-41 0,0 0-19 0,0 0-11 16,0 0-30-16,0 0-22 0,0 12-12 0,0 2-40 15,0 3-2-15,0-3-5 0,0 1-3 16,0 0 10-16,0-1 1 0,0 2 10 0,0-1 10 0,0 5 8 15,11 3-4-15,-1 4-17 0,-10 4-1 0,12 2 10 16,0 3 24-16,0 3 19 0,-1 3-5 0,-1 2-7 16,1 3-16-16,-2 1 3 0,1 2 14 15,1 3-3-15,-3 0 7 0,-2 2-14 0,2 1-19 16,-5-1-3-16,3 3-16 0,-3-1-3 0,-3 0-9 16,0-2-12-16,0 3-2 0,0-3-5 0,0 2 10 15,0-2 1-15,0 3 0 0,0-4-3 0,0 1-6 16,0-1-3-16,0 1 0 0,0 0 15 0,0 1 0 15,0 0 11-15,0 0 8 0,0 3-8 0,0 0 3 16,0 2 3-16,0-1 0 0,10 2 3 0,-2 1 20 16,-8 1 7-16,9-3 14 0,-1 3-5 0,-1-1-18 15,-1-2-12-15,-1 1-8 0,4-3 12 16,-4 1 6-16,1-2-3 0,2 1-18 0,0-3 1 16,0 0-25-16,2-2 6 0,-1 2 3 0,2 0-9 15,0 0 9-15,0 1-6 0,0-1 3 0,-1 3 0 16,2 1 1-16,1 0 11 0,0-2-6 0,-1 0-9 15,3 1 0-15,-3 2-15 0,3-2 0 0,-3 0-1 16,1-4 10-16,2 5 0 0,-2-2 6 0,0-1 16 16,3 0 20-16,-2-3 7 0,2 2-6 0,-5-6 0 15,1 4-28-15,-2-4-6 0,0 0 4 0,0 0-16 16,0-2 15-16,1 0 0 0,0 0 10 0,0-1 2 16,2 1-8-16,-1-2 3 0,1 2-13 0,0-2-3 15,-4-2-13-15,3 4-3 0,0-2 1 0,-1 0 12 16,0 1 9-16,2 1 10 0,0 0 6 15,-1-1 9-15,-4 0-3 0,3-1-3 0,-2 2 3 16,-2-4-9-16,-4 0 3 0,2 2-3 0,-2-5-3 16,0 3 0-16,0-3-6 0,-1 1-10 0,2 0-10 15,0-1 4-15,-3-1-4 0,2 2 20 0,1 0 6 16,-3-1-4-16,1 0 4 0,-2 2-6 0,0-2-4 16,0 1-3-16,0 0 1 0,0-2-7 0,0 1 3 15,-15 0 0-15,3-4 0 0,2 4-4 0,10-4 4 16,-14 1-3-16,5-1 0 0,1 1 3 15,8-1 13-15,-8-2 3 0,0 5 16 0,8-2 3 16,0-1-19-16,-3 2 10 0,-2 0-16 0,3-1 3 16,1 0 3-16,-2 1-13 0,1-1-3 0,-1-1-3 15,0-1-4-15,-2-2-2 0,1-1-1 0,0 0-3 16,3-1 6-16,-1-2 4 0,0-2 16 0,-1 3-3 16,3-3 3-16,0 0 3 0,0-1-9 0,0 3 2 15,0-2-12-15,0 3-3 0,0 3-11 0,13-2 4 16,-13 0 13-16,0 2 0 0,9 0 13 0,-9-1 7 15,0 0-14-15,0-2 4 0,0-2-3 16,0 0-20-16,0-3 9 0,0-1-2 0,0-3-7 0,0 0 10 16,0-3-4-16,0 0-6 0,0-1 16 0,0-2-3 15,0 0 0-15,0 1 10 0,13 0-13 16,-13 1 9-16,11 0 4 0,-11-1 0 0,9 0 3 0,1 3-10 16,-5-4-3-16,3 1-3 0,-1 3-13 0,2-2 12 15,-1-1 4-15,4-1-3 0,-1 1 23 16,2 0-14-16,1-2-9 0,1 3-10 0,3-2-3 15,-2 1-7-15,3 4 20 0,0-2 6 0,-3 0-3 16,3 3 23-16,-2 0-10 0,2 0 3 0,0 2-13 16,-1-2-9-16,-1 3-7 0,-1-4 3 0,3 4 13 15,-2-6-9-15,1-1 6 0,0 0 0 16,2-2 3-16,0 0 7 0,2 1-10 0,0-4 0 0,5 2-23 16,0 0 1-16,3 2 6 0,3 0 12 0,2 0 17 15,3 2 6-15,3 1 17 0,0 1-17 16,5 3 4-16,-3-1-7 0,0-1-22 0,-1 1 3 0,-1-1-1 15,-1-2 4-15,-1-1 4 0,-4-3 2 16,-2 1-3-16,2-4-3 0,-3 0-6 0,-1-1-14 16,-1 0-12-16,4-4-4 0,-3 3 4 0,4-3 3 15,0 0 7-15,4 0 5 0,1 1 8 0,1-1 5 16,1 1 4-16,1 1-12 0,3 0 5 0,0 1 1 16,1 0 2-16,-4 3 11 0,4-1-4 0,-4 0-6 15,-1 2 3-15,1 0 0 0,-3-1-3 0,-2-1 12 16,0 4-6-16,0-6 4 0,-5 1 3 0,0 0-7 15,-3 1-6-15,0-3-7 0,-1-1-12 0,-2 0-4 16,-2-2 7-16,2-1 3 0,0 3 10 16,1-1 3-16,-1-3-1 0,-2 2 1 0,2 1 3 15,-3-1-3-15,0 2 0 0,-2-1 0 0,-2-2 0 16,-4 2 9-16,-2-1-3 0,-4-1 0 0,0-1-6 16,-4-1-10-16,0-1 20 0,0 1-17 0,-2 0 10 15,-1-2 13-15,-2-1-13 0,-1 0 10 0,0 0-10 16,0-1-4-16,0 1-21 0,0-1-10 0,0 0-27 15,0 0-17-15,0 0 23 0,0 0 4 0,0 0 30 16,0 0 4-16,0 0-10 0,0 0 1 0,0 0-19 16,0 0-21-16,0 0-17 0,0 10-18 15,0-10-57-15,0 0-43 0,0 0-75 0,0 0-78 16,0 0-67-16,0 0-66 0,0 0-106 0,0 0-78 16,0 0-79-16,0 0 11 0</inkml:trace>
  <inkml:trace contextRef="#ctx0" brushRef="#br0" timeOffset="9781.44">12579 15993 2153 0,'0'-10'21'0,"-14"1"22"0,14 2 24 16,-12-2 17-16,3 1-5 0,9 1 32 0,0 0 28 16,-10 1 20-16,10 0 21 0,-6 0-11 0,6 4-36 15,0-2 4-15,0 4-2 0,0 0-31 0,0 0 21 16,0 0-11-16,0 0-40 0,0 0-8 0,0 9-35 16,0-9-25-16,0 10 27 0,0-10 9 0,0 9 29 15,0-1 3-15,0-2-5 0,0-6-3 16,0 6-15-16,0-1 25 0,0-1 3 0,6 1 12 0,-6 0-5 15,7 3-17-15,-1 1-16 0,0 3-5 0,1 0 5 16,1 5 10-16,0 0 18 0,2 4 2 0,2 2-19 16,-1 2-6-16,1-2 1 0,1 4-27 0,0-2 6 15,-4 0-3-15,-1 0 4 0,3 0 24 16,-5-4 16-16,-1 0-13 0,0 0-14 0,-5-3-13 16,3 1-18-16,-1-5-5 0,0 0-13 0,-2 0 6 15,0-2 0-15,0-2 0 0,0-1-3 0,0 1-9 16,0-1-3-16,-15 0 15 0,1-2 19 0,-2 2 0 15,-4-4-6-15,-4 2-16 0,1-3 0 0,-5 2 0 16,0 1 13-16,-1-2 3 0,-1 0-19 16,3-1-6-16,-1 2 0 0,3 0-7 0,2-2 19 15,1-1-2-15,4 1-14 0,1-2 4 0,4 1-9 16,0-2 9-16,3 2 9 0,2 0 3 0,4-2-18 0,2 3-40 16,-1-3-85-16,0 6-102 0,3-1-191 15,0 3-143-15,0-1-127 0,12-1-177 0,-1-1-95 16,2 0 52-16</inkml:trace>
  <inkml:trace contextRef="#ctx0" brushRef="#br1" timeOffset="19074.9">11013 9218 2868 0,'16'-7'72'0,"1"0"74"16,-2 0 79-16,1 3 89 0,-7-1-3 16,2 2 3-16,0-2-15 0,-1-1-41 0,-2 2-22 15,-2 4-46-15,0 0-26 0,-3 0-38 0,1 0-44 16,-4 0-26-16,0 0-20 0,0 0 9 0,0 0 0 16,0 0-18-16,0 0-17 0,0 0-19 0,0 0 42 15,0 0 28-15,0 0 16 0,-16 0 8 0,2 0-38 16,-4 0-13-16,-2 0-16 0,-9 12-2 0,-1-1 3 15,-8 0-6-15,-3-1-7 0,-2 2-12 0,-5 0 6 16,-2 3 12-16,-2 0 13 0,0-2 6 0,-3 0-24 16,2 0-14-16,3 0-2 0,-2-1 9 0,6 0 6 15,0-1 4-15,3 0-10 0,5-1-13 0,3-2 7 16,2 1 9-16,5-1 6 0,1-1-9 16,3 0-9-16,4-3-7 0,6 1 1 0,2-3 18 15,2 2-19-15,3-4-24 0,2 0-16 0,2 0-22 16,1 0-23-16,2 0-14 0,0 11-53 0,0-11-92 15,13 0-66-15,1 10-115 0,1-10-101 0,2 0-100 16,4 0-104-16,-1 0-87 0,2 0 37 0</inkml:trace>
  <inkml:trace contextRef="#ctx0" brushRef="#br1" timeOffset="19314.03">10428 9384 2749 0,'3'19'32'0,"2"-3"7"16,-1 1 41-16,0-4 41 0,0 1 25 0,2-3 30 16,3 0 8-16,-2 3-24 0,-1 3-59 0,0 3-36 15,0 4-42-15,-1 3-13 0,-2 4 8 0,-3 2-8 16,0 4-15-16,0 1-3 0,0 1 3 0,0 0 10 16,0 0 3-16,0 0-3 0,0-1-10 0,0-1-3 15,0-1 3-15,0-3 8 0,0-2-6 0,0-1-4 16,0-4-29-16,-9-3-53 0,9-5-49 0,0-4-73 15,0-3-61-15,0-2-48 0,0-3-76 0,0-6-70 16,0 0-75-16,0 0-27 0</inkml:trace>
  <inkml:trace contextRef="#ctx0" brushRef="#br1" timeOffset="19809.9">10779 9467 2561 0,'0'-4'9'0,"0"4"-3"0,0 0 12 16,0 0 70-16,-11 11 38 0,11-11 59 0,0 11 25 15,0 1-48-15,-9 4-38 0,9 3-41 16,-5 4-6-16,5 2 2 0,0 3-1 0,-3 7 28 15,-2 0-4-15,0 0-20 0,4 1 6 0,-2-2-23 16,1 1 12-16,-1-3 8 0,3 2-5 0,0-3 1 16,0 1-35-16,0 2-16 0,0-2-6 15,16 2-16-15,-5-2 3 0,-11-2 13 0,12-1-2 16,-12-1-11-16,8-2-11 0,-8-5-13 0,0-3-4 16,0-3 4-16,0-4 13 0,0-1-3 0,0-6 3 15,0-4-3-15,0 0-22 0,0 0 4 0,0 0-12 16,0-14 9-16,-11 1 8 0,11-1-3 0,0-3 11 15,0-2-3-15,0-1 11 0,0-1 0 0,11-3 2 16,2 4-7-16,1-2 2 0,-1 3 6 0,1 2 8 16,1 3 8-16,0 2 16 0,-2 3 3 0,1 1 3 15,0 4 13-15,-1 1-29 0,3 3 5 16,-2 0-19-16,0 0-19 0,1 0 5 0,-3 17-5 16,1-4 13-16,-1 2 6 0,-2-1-11 0,-4 1-2 15,-1 1-15-15,-2 0-18 0,2 1-28 0,-4-3-63 16,1 2-37-16,-2-1-69 0,0-2-61 0,0-2-46 15,0-1-104-15,0-2-45 0,0-2-30 0,0-2-45 16,0-4-10-16,0 0 125 0</inkml:trace>
  <inkml:trace contextRef="#ctx0" brushRef="#br1" timeOffset="20072.96">11258 9946 1575 0,'3'-6'50'0,"-3"0"46"16,0 4 45-16,0 2 31 0,0 0-7 0,-18 0-12 15,3 0-40-15,-3 11-23 0,-1 0-33 0,1-1-25 16,-1 2 6-16,5 2 2 0,0-1 8 0,3 2 9 16,1-2 12-16,1 0 7 0,4-1-14 0,5 0 3 15,0-1-11-15,0-3-6 0,0 1-11 0,12-4-15 16,3 3-10-16,-1-4-19 0,3 1-24 0,4-5-35 15,0 0-82-15,-1 0-44 0,0 0-52 0,3 0-51 16,1 0-23-16,-1 0-56 0,-1-12-45 0,-2 0-38 16</inkml:trace>
  <inkml:trace contextRef="#ctx0" brushRef="#br1" timeOffset="20184.43">11320 10006 1009 0,'-8'7'0'0,"8"1"-8"15,-4-3-46-15,4 3-38 0,0-3-42 0,0 0-60 16,0 0-4-16</inkml:trace>
  <inkml:trace contextRef="#ctx0" brushRef="#br1" timeOffset="20506.14">11455 10146 972 0,'0'0'62'15,"0"0"41"-15,0 0 58 0,0 0 41 0,0 0-1 16,0 0 12-16,0 0 17 0,0 0-5 0,0 0-3 16,0 0-16-16,0 0-65 0,0 0-28 0,-12 0-58 15,12-11-36-15,0 11-7 0,0-11-12 0,0 0 0 16,0 3-7-16,0 0 0 0,0 1 14 0,0-2-2 16,0-1 4-16,0 2-4 0,0-4-10 0,0 0-2 15,10-1 11-15,-4 0 6 0,2 0-1 16,0 1 8-16,2 0 0 0,-4 3 13 0,2-3 9 15,3 4 20-15,-2 1 21 0,1 1-5 0,1 3 18 16,-2 2-14-16,0 1-27 0,0 0-13 0,-3 0-24 16,0 0-22-16,1 13-3 0,-4-2-5 0,2-2 5 15,-1 2 0-15,1-3-20 0,-2 2-24 0,1-3-72 16,-4-1-49-16,0-6-87 0,0 7-64 0,0-7-43 16,0 0-51-16,0 6-12 0,0-6-61 0,0 0 58 15</inkml:trace>
  <inkml:trace contextRef="#ctx0" brushRef="#br1" timeOffset="21024.52">11668 9999 2178 0,'0'9'28'0,"0"4"17"0,0 0 31 15,11 2 26-15,-11-1 18 0,0 2 42 16,0-1-13-16,0 0-18 0,0-2-51 0,0-2-59 15,0 0-11-15,0-1-8 0,11-2-2 0,-11-2 0 16,0-2-12-16,0 0 3 0,0-1 0 0,0-3-5 16,0 0 0-16,0 0-30 0,0 0-23 0,0-13-20 15,0 1-18-15,-11-2 22 0,11-2 18 0,0-1 0 16,0 0-3-16,0-2-17 0,0-2 2 0,0 1 21 16,0-2 32-16,14 2 34 0,-1 3 41 0,-2 0 46 15,2 1 8-15,-4 4 47 0,2 4-14 0,-1 3-12 16,-1 5 8-16,-1 0-23 0,1 0 8 15,1 16-4-15,0-1 1 0,-1 3-32 0,-1-2-25 16,-2 2-36-16,1 1-26 0,-4-2-1 0,-3 0-2 16,0-3 16-16,0-1 6 0,0-2-15 0,0-2-7 15,-10-4-32-15,10 1-23 0,-11-6-15 0,11 0-20 16,-12 0 9-16,12 0-12 0,-8 0 3 0,8 0-5 16,-7-11 7-16,7 0 32 0,0 0 21 0,0 0 40 15,0 1 3-15,0-1 2 0,13-2 6 0,1 0 1 16,1 0 8-16,-2 0 21 0,2 1 31 0,-1 1 33 15,0 0 17-15,-1 2 2 0,0 5-33 0,-2-1-30 16,1 5-26-16,-1 0-18 0,-2 0-3 0,1 13-7 16,0 0 2-16,0 1-7 0,-1 2 8 0,-1 2-6 15,-2-4-1-15,1 4-22 0,-6-1-35 16,2-2-66-16,-3 2-45 0,0-5-49 0,0 1-47 16,0-5-11-16,0-1-37 0,0 0-13 0,0-1-29 15,0-6-30-15,0 0 75 0</inkml:trace>
  <inkml:trace contextRef="#ctx0" brushRef="#br1" timeOffset="21147.44">12093 10053 1753 0,'7'-6'89'0,"-3"2"60"16,1 4 42-16,-1 0 11 0,-3 0-87 0,2 0-62 15,3 0-42-15,-3 10-9 0,1 4 5 0,-3-1-3 16,2 3 3-16,1 0-2 0,-3 1-14 0,-1 3-27 16,0-3-62-16,0-1-65 0,0-2-78 15,0-4-63-15,0-1-33 0,0 1-29 0,-9-5-34 0</inkml:trace>
  <inkml:trace contextRef="#ctx0" brushRef="#br1" timeOffset="21293.62">12093 9899 1976 0,'10'-5'8'0,"-10"3"-8"0,10-1-19 0,-10 3-16 0,7 0-23 15,-1 0 4-15,-6 0 7 0,5 0-6 0,0 0-35 16,-5 0-41-16,3 14-51 0,-3-4-60 0,2-10-61 15,1 8-11-15</inkml:trace>
  <inkml:trace contextRef="#ctx0" brushRef="#br1" timeOffset="21606.51">12349 9871 1926 0,'0'0'2'0,"0"0"-4"0,0 0 10 0,0 0 21 16,0 9 22-16,0-9 12 0,-18 12-9 0,3-5-20 15,-2 1-25-15,4 0-7 0,-4 2-2 0,3-2 0 16,-2 2 6-16,3-3-4 0,0 2 3 0,3 1-1 16,2-1-6-16,1-1-2 0,1-1-1 0,6-1-22 15,0-1 3-15,0-1 5 0,0 0 2 0,0 0 22 16,16-1 1-16,2 0 2 0,-3-1-6 16,2-1 5-16,-1 0 5 0,1-1 3 0,0 0 28 15,1 0 26-15,-3 0 14 0,-1 0 6 0,-1 0-26 16,-3 0-26-16,-2 0-22 0,-1 0-8 0,-1 11 2 15,-4-1 0-15,-2-1-2 0,0 2-5 0,0 1-11 16,0 2 2-16,-11-2 1 0,-1 2-3 0,-2-1-29 16,3 1-59-16,-3-3-45 0,1 0-58 0,2-3-22 15,-1 0-13-15,0 1-39 0,2-3-24 0,3-2-39 16,2-3 30-16</inkml:trace>
  <inkml:trace contextRef="#ctx0" brushRef="#br1" timeOffset="21883.64">12454 9859 1819 0,'0'0'4'0,"0"0"12"16,0 0 28-16,0 0 41 0,0 16 42 0,0-2 33 15,0 3-4-15,0 3-23 0,0 3-35 0,0 2-43 16,0 0-12-16,0 0-20 0,0 0-12 0,0 0 1 16,0-2-8-16,0 1-6 0,0-3 4 0,14-1-40 15,-1-3-34-15,-2 0-69 0,0-4-68 0,2-5-49 16,-1-1-51-16,1-3-25 0,-1-2-28 16,4-2-15-16,-2 0 56 0</inkml:trace>
  <inkml:trace contextRef="#ctx0" brushRef="#br1" timeOffset="22017.59">12689 10075 2085 0,'0'-6'34'0,"0"2"36"16,0 4 16-16,-12 0 38 0,-1 0-35 0,2 0-23 16,-5 0-6-16,2 0-33 0,-3 0 2 0,-1 0-13 15,-2 0-14-15,-1 0 0 0,0 0-4 0,-2 0 0 16,2 0-18-16,4 9-37 0,0-4-56 0,5-5-35 16,0 4-28-16,4-4-30 0,2 0-35 0,6 7-77 15,0-3-88-15,0-4-4 0</inkml:trace>
  <inkml:trace contextRef="#ctx0" brushRef="#br1" timeOffset="22307.62">12702 9994 1456 0,'0'0'41'0,"3"0"19"0,0 12 39 0,-1-2 31 16,-1-1-8-16,-1 0-6 0,0 1-32 0,0 2-27 15,0 1-38-15,0 1-8 0,0 2 0 0,0-2 10 16,0 1 18-16,0-1 4 0,0 0-2 0,0-1-19 15,0-2-9-15,0-2-6 0,0 1-5 0,0-2 2 16,0-2 1-16,0-2-8 0,0-2-3 0,15-2 10 16,4 0-10-16,-3 0 4 0,3-10 0 0,1 0-9 15,-1-2 4-15,0-3-11 0,-1-1 1 0,-3 0 6 16,-2-2 2-16,-1-3 1 0,-4 3-1 0,-1 0 1 16,-7-1 1-16,0-1 7 0,0 4 3 15,0 0-1-15,-18 1-11 0,1 4-15 0,-2 2-27 16,3 0-42-16,-1 2-57 0,3 4-56 0,-2 3-44 15,2 0-51-15,2 0-54 0,2 0 15 0</inkml:trace>
  <inkml:trace contextRef="#ctx0" brushRef="#br1" timeOffset="22589.72">13001 10136 2368 0,'3'14'4'0,"2"1"1"16,3-1-3-16,-4 0 4 0,-2 0 23 15,3-4 19-15,-4-1 41 0,1-2 39 0,-2-3-4 16,0-1-10-16,0-3-34 0,0 0-27 0,0 0-3 16,0 0-1-16,0-14 3 0,0 3-14 0,0 2-27 15,0-1-6-15,0-2 2 0,0-3-11 0,0 1 11 16,-8-3-2-16,8 0-15 0,0-3 17 0,0 2-2 16,0-2-17-16,0 0 2 0,0-1-1 0,0 2 1 15,0-1 15-15,0 4 0 0,11-1-5 16,2 4-5-16,-2 1-2 0,0 5 7 0,1 2 2 0,-4 3-4 15,4 2 4-15,-2 0-5 0,0 0-8 0,-2 0-18 16,1 0-50-16,-4 0-91 0,0 10-115 0,-2-10-107 16,0 0-119-16,-1 9-125 0</inkml:trace>
  <inkml:trace contextRef="#ctx0" brushRef="#br1" timeOffset="23024.64">13316 9737 2035 0,'0'-3'-9'0,"0"-2"-10"0,12 0-4 0,-1-1-2 0,-1 1 17 15,2-2 4-15,-2 0 6 0,2-2-2 0,1 1-7 16,0 0 7-16,-1-3-10 0,3-1-8 0,-1 2-12 16,0-3 3-16,3 0 9 0,0-1 18 15,-2 1 12-15,-2 1 13 0,2 2 46 0,-3 0 23 16,-3 3 54-16,0 1 6 0,-4 1-41 0,0 3-26 16,-2 0-47-16,-3 2 28 0,0 0 34 0,0 0 21 15,0 0 24-15,0 15-23 0,0-1-25 0,0-1-8 16,0 7-22-16,0-1-15 0,0 4-8 0,0 2-2 15,0 2 20-15,0-1 16 0,0 2 4 0,0 2-11 16,0 1-33-16,0 2-25 0,0 1-10 0,0 1 10 16,0 2 26-16,0 0 18 0,0 0-5 0,0-1-15 15,0 0-26-15,0-2-15 0,0-2 4 16,0-4 1-16,0-1-3 0,8-5-42 0,-8-1-37 16,6-6-67-16,-6-5-75 0,5-1-61 0,0-4-88 15,1 1-56-15,-2-6-62 0,0 0-33 0,4 0-32 16,-2 0 92-16</inkml:trace>
  <inkml:trace contextRef="#ctx0" brushRef="#br1" timeOffset="23194.03">13834 10259 1943 0,'0'10'41'0,"3"-1"42"0,-3-1 69 0,0-1 66 0,0-1 36 16,-19-6 5-16,0 0-44 0,-1 0-45 0,-4 0-69 15,-3 0-46-15,-5 0-18 0,-1 9-32 0,-4-9 0 16,-3 11 2-16,2-1-5 0,-3-2-7 15,-2-2-67-15,2-6-62 0,4 10-120 0,4 0-100 16,3-2-55-16,5 1-88 0,3 1-25 0,9-3 3 16</inkml:trace>
  <inkml:trace contextRef="#ctx0" brushRef="#br1" timeOffset="24610.88">14046 10701 2579 0,'17'12'86'0,"-4"-4"30"0,-3-1 5 0,-1-2 4 15,-6-2-36-15,-3-1 16 0,0 0 34 0,0-2 60 16,0 0 8-16,-14 0-8 0,0 0 6 0,-8 0-29 16,-2 0-30-16,-8 11-17 0,-2-11-17 0,-4 0-25 15,-10 0-12-15,-3 0-14 0,-4 0-2 16,-3 0 6-16,-4 0 24 0,-3 0 5 0,-1-11-22 15,-2 11 7-15,-3-9-33 0,1 9-13 0,0-6 20 16,-4 6-18-16,1 0 7 0,2 0 27 0,-1 0-3 16,2 0 9-16,0 0 1 0,-4 0-9 0,3 13-18 15,1-13-15-15,-1 12-12 0,0-2-7 0,0-2 10 16,-2-4-4-16,-1 3 14 0,4-2-1 0,-4-5 20 16,1 5 21-16,4-1 2 0,-3-3 2 0,0-1-1 15,2 3 6-15,-1-1 14 0,0-2-2 0,3 0-7 16,2 1-19-16,-1 0-33 0,-1-1 0 0,2 0-17 15,1 0 0-15,2 0 7 0,1 0-23 0,-3 0-1 16,4-12 1-16,-1 2 9 0,2 2-6 0,3 8-14 16,3-9-7-16,2 3-2 0,0 6 26 15,7 0 7-15,1 0 17 0,6 0-14 0,2 0-6 16,-1 0 10-16,6 0-21 0,-1 0-3 0,5 0-7 16,-3 10-3-16,4-10 13 0,-1 9 11 0,2-2-4 15,-1-7-10-15,2 7-6 0,-3-7 9 0,-1 0 4 16,3 0 3-16,0 0-13 0,1 0-15 0,1 0 12 15,1 0 9-15,2 0 8 0,4 0-1 0,0 0-14 16,2 0-3-16,4 0 4 0,1 0 6 0,1 0 4 16,3 0-10-16,2 0-4 0,0 0-4 15,-3 10 15-15,3-10 6 0,-2 0-3 0,0 0-10 0,4 7 3 16,-3-7-4-16,1 0 8 0,0 0 6 0,1 0-24 16,1 0 4-16,1 0 10 0,0 0 3 15,0 0 11-15,0-9-7 0,0 9-10 0,0-13-1 16,0 4 4-16,0 0 7 0,0 0-7 0,0-2-7 15,0-1-7-15,0 0-13 0,0-5 17 0,0-1 13 16,0-4-9-16,0 0-8 0,0-6-10 0,0-3 0 16,0-2 4-16,0-3 13 0,0-4-23 15,0-1-1-15,0-2 11 0,0-2-14 0,0-2 11 16,0-2-27-16,0-2-7 0,9-2 8 0,-9 0 13 16,13-1-4-16,-1 0 1 0,-2-2 6 0,-2-1 7 15,0-2 26-15,-2 2 0 0,-1 1-3 0,-2 0 0 16,-3 0-1-16,0 1 1 0,0 2 3 0,0 2-10 15,0 0-3-15,0 3 23 0,0 0 6 0,0 3-9 16,0 4-1-16,0-1-12 0,11 6-4 0,-11 0 10 16,14 5-6-16,-4 4-4 0,-10 2-3 0,8 2 13 15,-8 5 19-15,0 3-6 0,9 1-3 16,-9 6-13-16,0-1-20 0,0 3 17 0,0 1 9 16,0 1-6-16,0 0 3 0,0-1 0 0,0 2 3 15,0 1 16-15,0 0 1 0,0 0-10 0,0-1-7 16,0 2 3-16,0 0 1 0,0 1 3 0,0-3-10 15,11 2-17-15,-1 0 4 0,-10 1 0 0,11 0 23 16,-2 0 10-16,-4 0-4 0,-5 0 0 0,8 0-16 16,-2 0-3-16,1 0 16 0,2 0 7 0,-1 0-7 15,5 11-3-15,1-11-23 0,5 13-4 0,5-5 21 16,1 2-1-16,5-2 17 0,3-1-4 0,3-1-9 16,1 0-7-16,6 1-7 0,4-3-6 0,2 0-7 15,3-1 20-15,7-1 4 0,1 0 5 0,2 1 1 16,1-1-16-16,2 1-14 0,0-3 0 0,-2 1 10 15,0 1 17-15,0-1 13 0,-3 1-10 16,1 0-7-16,0 1-16 0,1-1-4 0,1 2 10 16,0 0-12-16,5 1-7 0,0 0-16 0,3 0-17 15,2 2 14-15,4-1 16 0,0 1 16 0,1-1 10 16,1-1 0-16,-1 0-4 0,-1 1-2 0,-2-3-1 16,-4-1 3-16,-2 1 1 0,-4-2-4 0,-3-1 7 15,-4 0-16-15,-2 0 0 0,-1 0 3 0,-1 0-12 16,-2 0 5-16,0 0-21 0,0-11-9 0,2 11-13 15,0-7 10-15,1 7-6 0,4 0-8 16,1 0 9-16,3 0-7 0,2 0 26 0,0 0 17 16,1 0 16-16,0 0 3 0,-2 10 3 0,-3-1 12 15,-5-2-3-15,-4 1-3 0,-1-3 1 0,-9 1-17 16,-2 0 4-16,-6-1 0 0,-4 1-15 0,-3-4 0 16,-4 2-15-16,-3-2-14 0,1 1-4 0,-4 0-10 15,0-3-10-15,0 0 19 0,0 0 14 0,-1 0 18 16,3 0 29-16,-5 0-6 0,2 0 0 0,-4 0 0 15,1 0-8-15,-2 0 8 0,-3 0-3 0,0 0-3 16,-4 0 4-16,-2 0 5 0,-2 0 3 0,0 9-6 16,0-1 3-16,0 1-3 0,-12 3 9 0,0 0 8 15,1 6-8-15,0 1-6 0,3 2-9 16,8 1 6-16,-11 3 6 0,11 0 14 0,-9 1 7 16,9 2-10-16,0 1-2 0,0 3-15 0,0 3-6 15,0 3 9-15,0 5 6 0,0 2-9 0,0 6 6 16,12 5-12-16,-12 4 1 0,10 5 16 0,-2 6 7 15,-1 1 8-15,2 3-6 0,-5 2-2 0,-4-1-12 16,0-1-9-16,0-4 6 0,0-2-6 0,0-7-17 16,0-8-83-16,-13-7-117 0,3-5-154 0,-1-8-151 15,11-6-132-15,-16-6-108 0,5-5-97 0,-4-6 67 16</inkml:trace>
  <inkml:trace contextRef="#ctx0" brushRef="#br1" timeOffset="25935.56">2694 9194 2859 0,'19'-3'67'0,"-1"-3"62"0,0 2 66 16,-1 2 70-16,-4-1 18 0,-2 1 23 0,-3-2 15 15,3 0-17-15,2 1-28 0,-4 3-53 0,-1 0-48 16,0 0-37-16,-3 0-32 0,-1 0-4 0,1 0-2 16,-3 0-6-16,-2 0-24 0,0 0-21 15,0 0-27-15,0 0 2 0,0 0 4 0,0 0 10 16,0 0 21-16,-13 0 20 0,-1 0 4 0,1 0-10 16,-4 13-25-16,-7 0-22 0,-4 2-17 0,-4 2 4 15,-6-1 6-15,-3 3 4 0,-6 1 3 0,-1 1-10 16,-2 0-6-16,-1 2-13 0,2-1 12 0,0-1-2 15,0 2-1-15,2-4-9 0,4 4-10 0,-1-7 0 16,7 0-6-16,2-3-17 0,5-3-54 16,5-2-52-16,4-2-82 0,3-2-37 0,6-2-88 0,3-2-77 15,6 0-36-15,3 0-78 0,0 0-10 0,14 0 32 16,2-15 33-16,3 0 72 0,3 0 76 0,0 1 53 16,2 0 50-16,-2 0 66 0,-1 3 107 15,-1 1 91-15,0-1 74 0,-2 2 57 0,-2 3 27 16,0-1 14-16,-2 3 57 0,-1 4 29 0,-1 0 43 15,-1 0 22-15,-3 0-11 0,3 0-33 0,-3 17-38 16,0 0-28-16,0-4-42 0,3 2-13 0,0-2-15 16,-3 7-19-16,1-1-17 0,-1 1-22 0,-1 0-18 15,1 3-17-15,-1 2-2 0,-2 2-5 0,2 3-30 16,-3 1 4-16,0 3-26 0,-1-1-1 0,0 1 10 16,-1 1-27-16,2-2 9 0,-4 1-12 0,0-2-9 15,0 2-9-15,0-4-29 0,0-2-55 0,0-2-40 16,0-2-70-16,0-3-78 0,0-1-46 15,0-6-80-15,0-1-55 0,0-3-37 0,0-3-65 16,0 0-67-16,0-1-59 0</inkml:trace>
  <inkml:trace contextRef="#ctx0" brushRef="#br1" timeOffset="26718.84">2632 9904 972 0,'3'0'13'0,"0"0"22"0,-1 0 22 0,-2 0 27 15,3 0 8-15,-3 0 33 0,2 0 1 16,-1 0-2-16,1 0 3 0,-2 0-43 0,0 0-12 16,0 0-18-16,0 0-10 0,0 0-2 0,0 0 7 15,0 0 8-15,0 0 18 0,0 0 12 0,0 0-5 16,0 0-14-16,0 0-46 0,0 0-40 0,-8 0-39 15,8 0-23-15,0 0 4 0,0 0 1 16,0-11 19-16,0 11 22 0,0-9 9 0,0 0 19 0,0 9 6 16,-8-7 8-16,8 7-6 0,0-6 11 0,-5 6 21 15,5 0 11-15,0-5 41 0,0 5 2 0,0 0-3 16,0 0-11-16,0 0-30 0,0 0-8 16,0 0-23-16,0 0-4 0,0-12 2 0,0 12-7 15,0-12 28-15,0 3 15 0,0 3 17 0,0-2 20 16,0 2 1-16,0 6-16 0,0-7-13 0,0 3 2 15,0 1 1-15,0 0 17 0,0 1 27 0,0 2-11 16,0-2-17-16,0 0-17 0,0 0-33 0,0-2-18 16,0 0 3-16,0 1 20 0,0-2 10 0,0-1 14 15,0-1-9-15,0 0-15 0,0 0-4 0,0-3 4 16,-6 3 49-16,6 0 14 0,0 0-6 0,-5 1-7 16,0-1-20-16,2 3 7 0,0-2 7 0,1 2 3 15,-2 0-23-15,1-1-19 0,1 0-5 0,-1 0-6 16,1-3 1-16,-1 4-6 0,0-3-3 15,-2 0 9-15,4 2 7 0,-3-2 4 0,0 3 11 16,1 0 6-16,0 2-3 0,1 0 3 0,2 2-2 16,-3 0-17-16,3 0 3 0,0 0 28 0,0 15 4 15,0-4 6-15,0 5-23 0,0 5-43 0,0 1-4 16,0 6-8-16,0 1 18 0,15 5-1 0,-3 0-14 16,-3 2 3-16,2 2-11 0,-3-2 13 0,0 2-5 15,0-4-11-15,0 2-9 0,-2-4-21 0,0-1-5 16,-1-3-9-16,0-1 12 0,1-6-14 0,-3 2-11 15,-1-7-5-15,-1-1-14 0,1-2-7 16,-2-5-2-16,0 0-5 0,0-3-33 0,0 0 8 16,0-2-33-16,0-3 8 0,0 0 11 0,0 0 1 15,0-15 54-15,0 1 13 0,0-5 25 0,0-2 10 16,0-3 5-16,0-1 17 0,11-1 15 0,2 3 30 16,0 1 16-16,1 4 34 0,3 2 19 0,-1 1 17 15,-2 3 15-15,-1 6-36 0,-1 2-20 0,1 4-41 16,-5 0-21-16,3 0-11 0,-1 0 11 0,-1 14 13 15,0 2-18-15,1-2 0 0,1 1-13 0,2 2 0 16,-4 0-8-16,1 0-62 0,-1-1-45 0,-1-4-80 16,3 0-81-16,0-5-69 0,-3 0-97 0,-1-1-82 15,-3-1-53-15,4-5-54 0</inkml:trace>
  <inkml:trace contextRef="#ctx0" brushRef="#br1" timeOffset="26947.62">3162 9928 2127 0,'0'0'36'0,"0"0"38"0,0 0 32 15,0 0 52-15,-16 13 42 0,16-13 0 0,-15 13 6 16,3 0-8-16,1-5-62 0,0 3-19 0,-2-1-24 16,2 1-46-16,3 1-12 0,-3 1-15 0,2 2-10 15,1 1 15-15,0-1 10 0,3 0-5 0,5-2-12 16,0 0-41-16,0-1-54 0,14-1-39 15,2-3-48-15,1-2-43 0,1-2-56 0,1-2-74 16,1-2-58-16,1 0-7 0,-2 0 43 0,-3-13-32 16,3 2-15-16</inkml:trace>
  <inkml:trace contextRef="#ctx0" brushRef="#br1" timeOffset="27072.27">3277 9962 1599 0,'0'0'12'0,"-11"0"6"16,0 0 0-16,-1 0-1 0,0 0-9 0,1 0-14 15,2 0-9-15,-2 0-23 0,-5 0-55 0,2 0-27 16,-4 0-43-16,1 12-47 0,0-12-50 0,2 0-32 16</inkml:trace>
  <inkml:trace contextRef="#ctx0" brushRef="#br1" timeOffset="27433.68">3440 10049 2221 0,'8'14'52'0,"-2"-1"39"0,1 4 44 16,-1-1 61-16,-2 0-14 0,3-1-14 0,1 2-19 15,-2-2-25-15,0 0-28 0,-1-2-31 0,0-2-23 16,-5-1-37-16,0 0-13 0,0-3-2 0,0-1 10 15,0 0 0-15,0-5 10 0,-11-1 10 0,11 0-11 16,-13 0 6-16,13 0-5 0,-11-11-3 0,11-1-4 16,0-1-6-16,0-1-4 0,0 0-5 0,0-4-15 15,0-1-12-15,0-2-12 0,0 1-7 0,13 1 2 16,-1-2 8-16,-2 1 10 0,1 1 17 0,1 1 4 16,0 2 10-16,-1 2 7 0,-2 3 0 15,2 2 12-15,-1 1-7 0,1 4-15 0,-2 1-25 16,0 3-72-16,0 0-58 0,0 0-88 0,1 0-108 15,-1 15-74-15,-3-1-98 0,4-2-5 0</inkml:trace>
  <inkml:trace contextRef="#ctx0" brushRef="#br1" timeOffset="28401.28">3835 10019 2641 0,'0'-4'100'0,"0"-1"36"15,0 1 33-15,0 2 27 0,0-1-72 0,0 1-20 16,0 2-9-16,0 0-6 0,0 0-32 0,0 0-13 16,0 0-21-16,10 13-8 0,-10 1 5 0,9 2-2 15,-2-1 5-15,0 3-13 0,-2 1-3 0,-5 0 8 16,3 0-17-16,1-1 2 0,-4 0-3 0,0-4-4 15,0 1 9-15,0-5-4 0,0-2-3 0,0 1 10 16,0-5 0-16,0-1-3 0,0-2-7 16,0-1-38-16,0 0-39 0,0 0-5 0,0-11-14 15,-7 0 1-15,7-3 22 0,0-2-4 0,0-2 4 16,0-2 9-16,0-1 15 0,0-3-9 0,0 2-2 16,0-2-2-16,13 2 14 0,1-1 48 0,-3 2 65 15,-1-1 45-15,2 5 26 0,-1 1 11 0,1 4-22 16,-2 2-26-16,-2 5-40 0,2 5-39 0,1 0 4 15,-3 0 41-15,0 17 27 0,4 3 11 0,-2 2-5 16,1-1-27-16,1 4-15 0,-2 4-9 0,-3-1-19 16,-1 0-15-16,0-2-16 0,-6-1 8 0,0-1-2 15,0-5-11-15,0-2-26 0,0 0-22 0,0-7-13 16,0-1-23-16,0-5 0 0,-11-4-19 16,11 0-26-16,0 0-5 0,0 0-1 0,0-13 10 15,0 1 11-15,0 0 24 0,0 1 23 0,0-3 32 16,0 0 28-16,16-1 16 0,-3 0 1 0,-1-4 1 15,-1 1 18-15,2 0 24 0,1 0 45 0,-3 2 13 16,3 1-2-16,-4 3-31 0,1 2-27 0,-2 2-22 16,-1 3-16-16,-1 1 2 0,-1 4-9 0,-1 0 2 15,2 0 3-15,0 12-1 0,-1 0 3 0,1 1 3 16,2 2 4-16,-1 1-7 0,-2 0-11 0,1 2-66 16,0-1-62-16,-4 1-78 0,1-1-81 0,-1-4-55 15,0 0-40-15,-3-1-43 0,0-5-27 16</inkml:trace>
  <inkml:trace contextRef="#ctx0" brushRef="#br1" timeOffset="28556.59">4370 10044 2196 0,'1'0'65'16,"1"0"30"-16,-2 14 24 0,3 2 42 0,0-2-35 15,1 2-10-15,3 2-18 0,-1 0-47 0,4-1-28 16,1 0-32-16,0 1-92 0,-3-3-48 0,0 2-101 15,0-3-94-15,-5-2-25 0,-3 0-88 0,0-5-56 16</inkml:trace>
  <inkml:trace contextRef="#ctx0" brushRef="#br1" timeOffset="28699.09">4441 9913 2221 0,'-10'-5'17'0,"10"3"-11"15,0 0-21-15,0 2-35 0,0 0-52 0,0 0-23 16,0 0-12-16,0 0-40 0,0 0-63 0,0 0-88 16,0 0-75-16</inkml:trace>
  <inkml:trace contextRef="#ctx0" brushRef="#br1" timeOffset="29033.2">4683 9887 2026 0,'0'0'36'0,"0"10"32"0,0-10 55 0,-13 12 22 16,2-1-14-16,0-1-16 0,1 0-57 0,-2 0-22 15,1 2-29-15,-2-2-16 0,2 0 0 0,0 0 2 16,0 1 10-16,1-2-3 0,2 1-9 0,2-1-9 16,0 2-18-16,0-4-9 0,1 0 2 0,3 0 5 15,1-1 18-15,1-1 18 0,0 0 13 0,0-2 5 16,0 2-5-16,14-4 2 0,-2 2-6 15,1-1 22-15,1-1 29 0,2 1 31 0,0-1 34 16,2-1-15-16,-3 2-6 0,1-1-25 0,1 0-13 16,-2 4-4-16,0 1-22 0,-2 0-14 0,-2 0-17 15,-3 2-10-15,-2 2 1 0,-1 1 4 0,-2 1-4 16,-3-1 7-16,0 1-3 0,0 1-2 0,0-1 0 16,0 0-33-16,-14 0-39 0,-2-2-81 0,5 2-72 15,-2 0-55-15,1-4-60 0,2 1-22 0,2-4-11 16,-1 1-5-16,9-2-2 0,-6-3 57 0</inkml:trace>
  <inkml:trace contextRef="#ctx0" brushRef="#br1" timeOffset="29246.48">4795 9929 2615 0,'0'-5'95'15,"0"5"33"-15,0 0 29 0,0 0 21 0,0 10-59 16,0 3-6-16,0 4 26 0,0 2 1 0,11 5-23 15,-11 3-4-15,8 2-57 0,-8 2-25 0,0 1-16 16,0-1-23-16,0 0 8 0,0-2 0 0,0-3 3 16,0-5-11-16,0 0-25 0,0-5-55 0,12-2-59 15,0-4-75-15,-3-4-81 0,4 0-26 0,-2 0-46 16,6-6-43-16,-2 0-3 0,0 0 3 16,0 0 21-16,-1 0 45 0</inkml:trace>
  <inkml:trace contextRef="#ctx0" brushRef="#br1" timeOffset="29380.08">5007 10099 1696 0,'0'-6'38'0,"-16"3"22"0,3 0 4 0,-1 3-3 16,3 0-23-16,-3 0-23 0,1 0 3 0,-2 0 1 15,0 0-15-15,-2 0-2 0,3 0-18 0,-2 0-40 16,5 0-43-16,1 0-53 0,1 0-36 0,3 0-22 16,1 0-15-16,5 0-31 0,0 0-45 15</inkml:trace>
  <inkml:trace contextRef="#ctx0" brushRef="#br1" timeOffset="29746.5">5174 10091 2110 0,'0'0'25'0,"0"6"31"0,0-6 22 16,0 0 39-16,0 0-12 0,0 0 13 0,0 0 16 15,-12 0-27-15,-1 0-4 0,2 0-36 0,0 0-37 16,0 0-16-16,1 0-7 0,-2 10-2 0,2 2-3 16,-1 2 12-16,-1 3-9 0,4 2-3 0,-2 1 3 15,1 1-14-15,4-1 16 0,2-3 14 16,1 0 5-16,2-3 16 0,0-2 8 0,0-2-19 16,0-3-10-16,14-2-11 0,1-5-27 0,-1 0 0 15,0 0-9-15,1 0-9 0,2 0 9 0,2 0-2 16,-3-16 16-16,1 4 7 0,-1-3-9 0,-4 1 0 15,-1 0-7-15,-1-2 4 0,-2 1 10 0,-4-2 0 16,-4 0 5-16,0 1-5 0,0-1 12 0,0 2 2 16,-13 4-5-16,1-2 7 0,1 2-13 15,-1 3-41-15,0 3-48 0,3 3-48 0,0 2-72 16,1 0-43-16,8 0-48 0,-7 0-61 0,1 0-37 16,6 0-52-16,0 0 86 0</inkml:trace>
  <inkml:trace contextRef="#ctx0" brushRef="#br1" timeOffset="30015.51">5266 10199 2043 0,'0'16'31'0,"0"0"8"15,0 0 7-15,0 1 31 0,0-2 10 0,10 0 11 16,1-3 18-16,-11 0 2 0,0-4-28 0,8-2-13 16,-8-1-34-16,0-5-34 0,0 0-18 15,0 0-9-15,0 0 16 0,0 0 23 0,0-11 22 16,0 11 8-16,0-13-2 0,-10 1-17 0,10-1-23 0,0 0 5 15,0-3-7-15,0 0-9 0,0-2 7 16,0 0-3-16,0-1-2 0,0 0 2 0,16 0-6 16,-2 0-1-16,-1 1-2 0,1 2 7 0,2 1 9 15,1 2-4-15,-3 2 14 0,1 4 13 0,-1 2-6 16,-1 2-9-16,-4 3-22 0,-1 0-53 0,0 0-94 16,0 0-71-16,-4 10-89 0,1-10-102 0,-2 14-54 15,-1-5-98-15</inkml:trace>
  <inkml:trace contextRef="#ctx0" brushRef="#br1" timeOffset="31130.81">5802 9796 1230 0,'0'-8'-8'0,"14"2"27"0,4-1-2 0,-1 1 7 15,5 0 26-15,-3-1 21 0,5 0 43 0,0 2 64 16,1 2 37-16,-6 0 15 0,-3 3-24 0,-3 0-27 16,-1 0-8-16,-4 0-27 0,-2 12 14 0,-2 1 6 15,-1 0-29-15,2 2-10 0,-1 3-31 0,-1 1-41 16,-3 2-6-16,0 2-10 0,0 2 10 0,0-1-2 16,0 2-17-16,-17 1-18 0,4-2-5 0,-2-2-8 15,2 2 1-15,-3-3 4 0,3 0-12 0,-1-1 10 16,3-4 5-16,1 3 3 0,0-6 12 0,3-1-2 15,1 3 2-15,1-5 10 0,3-1-15 16,2 1 5-16,0-4 3 0,0 0-2 0,0 1 12 0,0-3-8 16,16 1-7-16,0-1-12 0,0-3-6 15,1 2-13-15,4-4-20 0,-2 0-36 0,6 0-61 16,0 0-69-16,2-14-96 0,-3 3-89 0,3 1-61 16,-3 1-88-16,-2 9-150 0</inkml:trace>
  <inkml:trace contextRef="#ctx0" brushRef="#br1" timeOffset="31423.82">6318 9376 2923 0,'-8'0'-3'0,"8"0"10"0,-7 17 0 15,7 2 7-15,-6 0 26 0,6 3 47 0,0 1 50 16,0 7 43-16,0 4 22 0,0 7-8 0,0 6-15 16,0 3-28-16,0 8 2 0,0 6-42 15,0 2-31-15,0 1 8 0,-11 3-47 0,11-2 2 16,0 1-13-16,0-3-30 0,0-4 0 0,0-4-17 16,-8-2-23-16,8-2-67 0,0-3-57 0,-8-6-57 15,8-3-73-15,0-6-37 0,0-4-75 16,0-9-64-16,0-5-36 0,0-4-42 0,0-4-22 15,0-5 105-15</inkml:trace>
  <inkml:trace contextRef="#ctx0" brushRef="#br1" timeOffset="32432.22">6169 9388 3482 0,'-6'-19'4'0,"1"0"4"0,3 0-4 16,-1 0 9-16,-2 0-16 0,-1-2 11 0,-2-1 11 16,-3 0-6-16,-5-1 24 0,-3 0 22 0,-4 2 16 15,-4 1 7-15,-3 0-10 0,-2 2-16 0,-4 2-5 16,-1 3 13-16,-2 2 4 0,-1 3-11 0,1 2-8 16,-1 1-15-16,1 1 19 0,1 1 7 0,0 1 2 15,0 0-1-15,-1 2-26 0,0 0-11 0,1 0-8 16,-1 0-5-16,-2 0 6 0,1 0-4 15,-1 0-10-15,-3 0 2 0,-2 0-5 0,-5 0-8 16,-1 0 14-16,-3-13-12 0,-5 2 6 0,-5 3 3 16,-1-4-11-16,-4 2 8 0,-1-1 0 0,-3-1-3 15,-1 0 6-15,2-1-3 0,-1 0-9 0,1 0 15 16,-4 1-6-16,3 0 2 0,-4 1 9 0,4 0-11 16,-2 3 0-16,2-2-2 0,-1 4 2 0,1 1 24 15,3 1 36-15,3 3 23 0,-1 1 16 0,2 0-1 16,2 0-28-16,2 0-11 0,-2 0-17 0,-1 11-7 15,-2-11-1-15,0 11-14 0,-2-11-8 16,2 7-15-16,-3-7-2 0,0 0 5 0,3 0 0 0,3 0 5 16,0 0-2-16,0 0-6 0,5 0-3 0,2 0-5 15,3 0 5-15,4 0 9 0,0 0 0 16,4 0 0-16,6 0-12 0,1 0-3 0,5 0 9 16,2 0 3-16,5 0 6 0,-1 0 6 0,2 0-1 15,2 0-8-15,0 0 9 0,3 0-12 0,-1 0 0 16,1 0 11-16,2 0-11 0,4 0 11 0,-1 0 4 15,4 0 20-15,1 0 23 0,2 0 18 0,2 0 15 16,0 0-32-16,2 0-11 0,3 0 15 0,-2 0 15 16,2 12 34-16,3-12 32 0,0 0-1 0,0 9-21 15,0-1-14-15,0-1-44 0,0 2-29 16,0 1-19-16,0 0-10 0,0 3-3 0,0 0 4 16,0 2 3-16,0-3 6 0,0 3 10 0,0-1-17 15,-15 1 1-15,3 0 13 0,2 1-4 0,1-1 4 16,-2 1 3-16,3 0-19 0,1 2 6 0,7 1 10 15,0 3 0-15,0 1 10 0,0 5-14 0,0 0-6 16,0 8-3-16,0-1-6 0,15 5 16 0,-3-2-10 16,-2 3-10-16,-2 4-7 0,0 0-6 0,1 3 9 15,-2-1 4-15,1 2 14 0,1 1-11 0,-1 2-3 16,0 2-4-16,1-4-5 0,4 3 12 0,-2 0-6 16,5-2-1-16,-2 1-22 0,3 3-4 0,-1 1-9 15,0-1-17-15,0-2 4 0,-1 1-26 0,-3-1 7 16,-1-1 10-16,-2-2 4 0,-1-3 6 0,-5-5-12 15,-3 0 10-15,0-4 6 0,0-5 15 16,0-1 35-16,0-8 1 0,0-6 8 0,0-6-9 16,0-3-18-16,0-6-1 0,0-3-8 0,0 0 5 15,16 0-9-15,0-17-9 0,6 0-15 0,5 1-12 16,4-5-3-16,4 2-17 0,5-3 12 0,6 0-3 16,3-4 13-16,6 0 35 0,5-1 39 0,7 0 30 15,-1 0 2-15,7-1 3 0,1 4-11 0,3 1-12 16,1 4 0-16,4 3 9 0,1 1-12 0,2 2 7 15,3 2 5-15,4 3-21 0,1 2-8 0,2 2-1 16,2 0-6-16,2 4 3 0,2 0 9 16,-4 0-15-16,3 0-13 0,-2 0-20 0,2 14-25 15,-1-2 16-15,-4 1 9 0,-2-4 6 0,-3 1 12 16,-3-1-20-16,0 1 0 0,-5-4 5 0,0 0-10 16,-2-6-33-16,0 0-22 0,2 0-39 0,-1 0-37 15,4 0 5-15,-1 0-25 0,3 0 17 0,5 0 3 16,1 0 15-16,0 0-16 0,5 12-27 0,0-12-27 15,-1 0-93-15,1 10-32 0,-3-10-92 16,-10 0-113-16,-4 0-81 0</inkml:trace>
  <inkml:trace contextRef="#ctx0" brushRef="#br1" timeOffset="33729.71">14022 16071 2741 0,'0'-17'4'0,"0"3"23"0,-16-3 49 15,-1-2 47-15,-2-2 43 0,-1 0 39 16,-4-1-6-16,0 0 16 0,-6 3-27 0,-1 1 8 16,-7 2-11-16,0 5-23 0,-8 0-6 0,0 5-50 15,-5 0-24-15,0 6-35 0,-4 0-8 0,-2 0-19 16,1 0-9-16,-3 12-5 0,2 0-6 0,2-1 0 15,-2 2 2-15,3-2-4 0,0 1-4 0,4 0-2 16,-1-1 2-16,1-2 9 0,4 0 5 0,0 2 6 16,5 0-8-16,-1 3-1 0,3 3-5 0,1 1 14 15,5 5 9-15,3 7-1 0,3 3 18 0,6 4 3 16,6 3 11-16,5 4 12 0,10 2-3 0,0 2-20 16,0 1-11-16,15 2-15 0,2-4 7 15,0-1-1-15,5-2 1 0,0-3 5 0,2-3-26 16,-2-5-3-16,5-2-6 0,0-6-3 0,2-1 6 15,1-6 9-15,0 1-12 0,4-2-3 0,3-7 0 16,2 0-5-16,4-3 8 0,1-3-3 0,4-4-8 16,2 0-18-16,1 0-6 0,3 0-11 0,2-17 3 15,3 3 15-15,-1-3-3 0,1-3 8 0,1 1 7 16,-3-5 5-16,2-1 14 0,-3-2 0 0,0-2 0 16,-3 0 0-16,-2-2 1 0,1 0 4 0,-4-3 4 15,-4 2-15-15,0-2-2 0,-3 0-1 16,-3 1 1-16,-3-6 14 0,-5 3-3 0,-3-6-6 15,-8 1 6-15,-5-3-3 0,-14-2 3 0,0 1 3 16,0-1-6-16,-22 2-14 0,-8-2-5 0,-8 2-34 16,-11 3-43-16,-5 3-62 0,-7 2-128 0,-7 1-126 15,-2 2-207-15,1 3-172 0,-3 8-155 0</inkml:trace>
  <inkml:trace contextRef="#ctx0" brushRef="#br1" timeOffset="35327.14">6031 15325 2942 0,'-15'0'11'0,"4"0"33"0,-1 0 41 0,3 0 52 16,-2 0 41-16,4-13 2 0,-2 3 29 0,-5 2-30 16,-7 8-2-16,-1-9-10 0,-5 1-43 0,-3 8 4 15,-2-6-27-15,2 1-6 0,2 0-1 0,1 2-8 16,0 3-7-16,4 0-6 0,-4 0-16 0,3 15-3 16,-6 2-14-16,3 2 3 0,-1 3 3 0,-4 2-14 15,2 0 6-15,0-2-18 0,-2 0-20 0,2-4 6 16,0 3 0-16,-1-3 12 0,-1-2 26 15,2 0-18-15,3 1 6 0,2 3 7 0,4-1 8 16,-1 4 28-16,7 2 0 0,2 2-17 0,3 1-28 16,2 5-14-16,2-4-13 0,4 4 6 0,2 0 9 15,0-1-12-15,0 3 0 0,0-2-3 0,0 1-15 16,0-2 18-16,13-1 0 0,-2-3-12 0,-1 0 9 16,-1-1-21-16,2-4 9 0,0-1 18 0,3 0-3 15,-1-2 6-15,3 1-12 0,-2-2-6 0,5 4 3 16,0-5-3-16,2 0 12 0,2 0-9 0,1 3-9 15,3-3 6-15,2 0-13 0,4-2 10 16,0 2 9-16,1-2 3 0,-2 0 13 0,0 1-7 16,1-4-6-16,3-1-6 0,-1-2-3 0,0 2-3 15,2-5 6-15,3-1-13 0,2-2-14 0,2-1-13 16,0-3-5-16,2 0 15 0,0 0 3 0,0 0 18 16,-1-14 0-16,0 0-6 0,0 2 0 0,0-2 1 15,-1-3-1-15,-1-2 18 0,-3-2-3 0,2-4-3 16,-4 1 6-16,-2-2-12 0,-1-4 3 0,-1 3 9 15,-3-3 3-15,2-2 0 0,-4 1 12 0,-4 1-3 16,0 2-6-16,-3-1-9 0,-2 2 6 0,-3 1-12 16,-3 1-3-16,-5 3 9 0,-2-2 3 15,-4 2 6-15,-3-4-3 0,0-1 3 0,-16 0-18 16,0-3 6-16,-6-2 0 0,-3-2 12 0,-5-2-6 16,-3 0-3-16,-4 0 15 0,-4 3-24 0,-3 0 6 0,-2-1-5 15,-3 5-16-15,1-3 1 0,-2 2-7 16,0 2-11-16,0-2-2 0,0 2-29 0,1-1-37 15,-2 5-73-15,-4 3-110 0,1 6-97 0,5 2-95 16,2 3-75-16,2 3-78 0,1 7-75 0,3 0-39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0:53:07.083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4793 16202 2508 0,'5'0'33'0,"0"0"34"0,1 0 44 15,2 0 20-15,-2 0 24 0,1 0 12 0,-1 0-3 16,2 0 30-16,-3 0-32 0,-1 0-7 0,-1 0-16 16,-3 0-41-16,0 0 10 0,0 0-5 0,0 0-3 15,0 0 29-15,0 0-7 0,0 0 9 0,0 0-9 16,0 0 1-16,0 0 4 0,0 0-24 0,0 0 7 16,0 0-8-16,0 0-35 0,0 0-17 0,0 0-17 15,0 0-36-15,0 0 3 0,0 0 36 16,0 0 24-16,-12 0 18 0,3 0 9 0,-1 0-29 15,-1-10-28-15,0 10-14 0,-2-13-23 0,-3 2 1 16,-2 1 9-16,0 0 13 0,-1 1-1 0,2 1-9 16,-2 0 4-16,0 0-7 0,1 3 15 0,0 0 1 15,0 0-4-15,1 1 1 0,-1-1 5 0,-2 1 20 16,-1 1 12-16,0 2 19 0,1-2-6 0,-4 2-9 16,1-2-25-16,-1 2-13 0,-3 1 7 0,0 0 12 15,0 0 20-15,0 0-12 0,1 0-11 0,-1 0-12 16,0 0-10-16,1 0 16 0,4 11 11 0,-1-4 12 15,3-7-6-15,-2 12 0 0,4-2-6 0,0-2-3 16,2 0 13-16,2 2-3 0,2 0 0 16,2 0-16-16,0 3-14 0,-2-1-4 0,2 1-2 15,2 0 9-15,-3 0-3 0,2-1-4 0,-2 3-6 16,0 0-14-16,1-1 11 0,2-1 10 0,-1 1-1 16,3 1 1-16,-1-1-7 0,2 1-10 0,0-1 6 15,-2-1 14-15,4-1-6 0,1 3-5 0,1-1-2 16,1-1-8-16,0 2 15 0,0-1 3 0,0 3-7 15,0-2-4-15,13 2-13 0,-13-2-1 0,10 0 18 16,-10 0 0-16,11-2 14 0,0 1-14 0,-3-1-7 16,0-3-11-16,-1-1 11 0,2 1 0 0,0 0 4 15,1-2-1-15,-1 1-24 0,-1-5 35 0,0 2-17 16,-1 0 17-16,0-1 10 0,1-2-31 0,-1 1 10 16,-2 0-10-16,1-1 0 0,3 3 11 0,-1-1 3 15,0 1-4-15,6 0-10 0,-3 1-6 16,2-1-1-16,1 0 11 0,1-1 9 0,0 2 1 15,1-2-7-15,-2-2-7 0,-1 2 4 0,-1-4 0 16,3 2 9-16,0-2-2 0,0 1-11 0,2-2-4 16,-1 0-2-16,3 0 13 0,3 0 7 0,-1 0 3 15,1 0-6-15,1 0-15 0,1 0-3 0,-3 0 7 16,4 0 11-16,-3 0 10 0,3 0-7 0,-2 0-4 16,-1 0-17-16,1 0-3 0,-2 0 17 15,1 0 4-15,0 0 13 0,-4 0-3 0,-1 0-11 16,0 0-3-16,-2 0 0 0,-2 0 0 0,1 0 7 15,-5 0 0-15,4 0-4 0,-4 0 0 0,1 0-13 16,-1 0-7-16,-1 0 3 0,2-7 4 0,-1 7 13 16,4-8 14-16,-2 8-6 0,3-7-4 0,0 7-14 15,0-5-10-15,2 2 3 0,0 3 3 0,2 0 8 16,-1-2 13-16,-1 0-6 0,3-1-15 0,-3 2-2 16,-1-3-11-16,0 0 0 0,-3 1 14 0,-1 1 10 15,2-2 3-15,-4-2-7 0,-1 3 18 0,0-1-31 16,2 0 20-16,-1 1-9 0,-4-2-8 0,3 3 14 15,-2-3-7-15,-1 2 14 0,-2-1-7 16,0-2 0-16,-1-1-24 0,1 2 10 0,-1-2 1 16,-1-2 13-16,1-1 17 0,-2-2-4 0,0 1-6 15,0-2-10-15,0 0-7 0,0-3 3 0,0-1 7 16,-11 0 3-16,11-1 4 0,-14 2-7 0,1-1-4 16,2-1-2-16,-2 0 2 0,5 0 4 0,-3 1 11 15,-1 1 6-15,2 1-11 0,2 0 1 0,-1-1-14 16,1 2-3-16,1-1 7 0,-1 2 6 0,1-2 4 15,2 2 3-15,0-1-3 0,-3 3-14 0,2-1-6 16,-2 0-4-16,0 2 3 0,0 1 14 0,-3-1 10 16,2 1 4-16,-3 1-11 0,-3 1-6 0,0 0-4 15,-2 1 0-15,-2 1 7 0,-3 3 14 0,0 2-1 16,-2 0-13-16,-1 0 0 0,-1 0-13 16,0 0-1-16,0 0 7 0,1 10-3 0,0-10 17 15,4 7 0-15,1-7-1 0,2 8-26 0,1-8-50 16,7 6-44-16,1-6-48 0,4 0-34 0,2 0-50 15,3 0-80-15,0 0-101 0,0 0-121 0,0 0-142 16,0 0-152-16,17 0-153 0,-6 0-34 16</inkml:trace>
  <inkml:trace contextRef="#ctx0" brushRef="#br0" timeOffset="2032.48">18922 18137 1480 0,'0'-14'38'0,"0"2"54"0,0-1 39 16,0 4 37-16,13 9-25 0,-13 0-14 0,0 0-9 16,9 0-24-16,-9 12-13 0,0 2-28 15,0-3 0-15,0 0 12 0,0 0 10 0,0-11 0 16,0 7-11-16,0-7-4 0,0 0-7 0,0 0 8 16,0 0-4-16,0 0 7 0,0 0 10 0,0 0 3 15,0 0-2-15,0 0-17 0,0 0 18 0,0 0 11 16,0 0-4-16,0 0 5 0,0 0-12 0,-13-6-22 15,0 6 0-15,0-6-5 0,-3 1-17 16,2 0-3-16,-2 1-13 0,-2 1-10 0,1-1 10 0,3 0 0 16,-3 1 11-16,-1-1 10 0,-1 2-7 15,2 1-9-15,-1-1-7 0,0 2-8 0,-2 0-5 0,3 0 5 16,-2 0 2-16,3 0 6 0,-1 11 8 0,1-11-3 16,-1 10 11-16,2 0 3 0,1-3-3 0,1 1 3 15,2 0-11-15,1 0-13 0,0 3 3 16,0-2 0-16,4 4 7 0,-2-1 1 0,3 2-8 15,1 2-12-15,2-1 9 0,2 3-3 0,0-4 6 16,0 2 8-16,0 1-20 0,13-2 15 0,-1-1 7 16,1 1 7-16,3-2 16 0,-4 1-11 0,3-2 1 15,1-1-4-15,1 1-2 0,0-2 16 0,1 0-13 16,-1 1-9-16,4-2-13 0,-4 1-9 16,4-3 2-16,-1 1 13 0,4-4 16 0,-3 2-11 15,2-2 5-15,2 0 4 0,-1-3-15 0,0 0 6 0,1-1-9 16,-1 0-19-16,1 0-1 0,0 0-6 15,-2-13 7-15,2 2 2 0,-3 0-3 0,2-4 0 16,-3 3 1-16,-1-3-1 0,-1 1 6 0,-3-1 0 16,-1 1-6-16,-2-3-5 0,-2 2-4 0,-2-2 9 15,0 1 9-15,-6 1 0 0,-3-1 0 0,0 1-9 16,0-1 0-16,0 0 9 0,0 1 11 0,-19-1-2 16,3 0 11-16,-3 0 0 0,1 1 3 0,-2 1 18 15,-2-1-6-15,0 1-6 0,-7 1-15 0,2 0-11 16,-1 1-9-16,-2 1 0 0,0 3 6 0,3-1-9 15,2 5-6-15,-2 0 6 0,6 4-8 16,2 0-1-16,3 0-11 0,2 0-40 0,3 0-56 16,5 0-66-16,-3 0-105 0,4 11-120 0,5 3-160 15,0 2-163-15,0-5-182 0,0 1 48 0</inkml:trace>
  <inkml:trace contextRef="#ctx0" brushRef="#br1" timeOffset="10790.15">19461 9291 1737 0,'2'0'47'0,"-1"0"38"16,-1 0 36-16,0 0 56 0,0 0-7 0,0 0 19 15,0 0 24-15,0 0-27 0,0 0-10 0,0-12-35 16,0 1-34-16,0-2-6 0,-11 0-23 0,11 0 18 16,-12 3-2-16,4 1-19 0,-2 0 0 0,1 5-42 15,-1 0 8-15,-1-1 13 0,-1 5 21 16,-3-3 5-16,0 3-15 0,-3 0-3 0,-2 0-11 15,-4 0 9-15,-3 0-6 0,2 0-12 0,-9 0-4 16,0 9-14-16,-1-9-2 0,0 13 5 0,0-2-6 16,-1-1 12-16,3-1-14 0,-1 3-11 0,6-1-8 15,1 1 9-15,2 1 1 0,3 3 4 0,3-2 2 16,0 3-5-16,5 1 19 0,-2 1 6 0,3 2 6 16,2 4-9-16,0-1-16 0,3 2-17 0,2 3 5 15,-3 1-2-15,2 1 23 0,2 1 13 0,-1 0 8 16,3 0 10-16,1 0-15 0,-1 1 1 0,3 0-9 15,0-2 9-15,0 1 6 0,19 0 12 0,-2 0 0 16,1 0-11-16,2 1-15 0,2 0-15 16,2-3-14-16,2 0-17 0,0-1 5 0,1-4 14 15,0 0 16-15,1-2 2 0,-1-2 4 0,-1-2-18 16,2-2-3-16,3-3 6 0,-5-3-15 0,4-3 0 16,0-3-6-16,0-5 0 0,4 0-21 0,1 0 18 15,-1-16-17-15,5 0 8 0,-4-7 32 0,3-2-31 16,-3-4 23-16,0-6-9 0,0-2-9 0,-2-3 18 15,-4-2-12-15,-3-2-14 0,-5-4-21 0,-2 4-12 16,-5-1-14-16,-3 2 4 0,-2 2 2 16,-9 1-21-16,0 3-17 0,0 4-49 0,0 6-67 15,0 5-65-15,-20 4-94 0,6-1-93 0,0 6-74 16,-1 1-100-16,-2 4-80 0,1 1 38 0</inkml:trace>
  <inkml:trace contextRef="#ctx0" brushRef="#br1" timeOffset="11905.27">19120 9812 2368 0,'0'0'0'0,"0"0"30"0,0 0 32 0,0 0 75 15,0 14 48-15,13 0 2 0,-3 1 1 0,-10 1-63 16,12 0-29-16,-4 3-24 0,-2 3-16 0,3 1-15 16,-2 4-14-16,-3 1 0 0,0 3 3 0,0 3 15 15,-2 1 2-15,0 2 11 0,-2 4-8 0,0 1-10 16,2 4 31-16,0 4 6 0,-2 2 0 15,0 5 9-15,0 0-32 0,0 2-9 0,0 2 29 16,0 5-2-16,0 0-3 0,0 0-7 0,0 2-38 16,-12 1 3-16,0 5 9 0,0-2-6 0,2 3-9 15,-1-2-2-15,0-1-5 0,-1 1 2 0,0-2 18 16,0-2-9-16,2 2 5 0,1-6-13 0,0 2-12 16,0-3 6-16,0-2-16 0,1-1 13 0,2-1-5 15,-1-1-9-15,-1-3 6 0,4 1-5 0,-4-1 2 16,5 2 14-16,0-1 3 0,1 0 14 0,0 0 5 15,1 0 1-15,1 0 2 0,0 1 1 0,0 0-3 16,-2-1-6-16,2-1 3 0,0 3 15 0,0-1 15 16,0-2-7-16,0 0-10 0,0-1-27 15,0 1-11-15,0-3 0 0,0 0 5 0,0-5-19 16,0 4 8-16,-10-4 0 0,10 0 3 0,0-2 20 16,-10 0-14-16,3 0 5 0,7-2-5 0,-6 0 0 15,-1-1 3-15,7 2-4 0,-4-2-2 0,-4 0 3 16,3 1 5-16,2-3 25 0,-3 1 2 0,2 4-5 15,0-4-6-15,-4 1-33 0,3-1 5 0,0-3 10 16,2-1 6-16,-2-1-6 0,2-1-3 0,2-2-9 16,-1 2 3-16,2-2 15 0,0 1-9 0,0 1-12 15,0-1 9-15,0 3-3 0,0-1-6 0,0 0 6 16,0-2-18-16,0 2-6 0,0-1 18 0,10 0 6 16,-4 3 9-16,1 0 0 0,-3-2-6 0,4 1 12 15,-5 1-6-15,2 1 15 0,-2 0 0 0,0 1-27 16,-3-1 9-16,0 1 0 0,0 1 1 15,0 1 26-15,0 2-15 0,0-4-8 0,0 0-13 16,0 0-6-16,0-3 6 0,0 1 6 0,0-2-6 16,-9 4-6-16,9-5-7 0,0 2 1 0,0 2 15 15,0 1 12-15,0 1 1 0,0 0-10 0,0-1 3 16,-7 1-3-16,7-4 9 0,-6 3-3 0,2-1 7 16,0-2-19-16,-1 0-3 0,2-1 0 0,0 1 0 15,0 0 12-15,0 2-3 0,1-3 3 0,-1 1-9 16,2 0-6-16,1 1 6 0,0 0 15 15,0-1 4-15,0 3-1 0,0-2-2 0,0 1-7 16,12 1 9-16,-12-2 16 0,11 3-6 0,-3-3-3 16,-8 0-12-16,9-3-7 0,-2 2 16 0,-7-3-13 15,0-2 13-15,6-3-3 0,-6 1 3 0,0-2 10 16,0-2-13-16,0-3 3 0,0 0-10 0,0-1 7 16,0-2 20-16,0 1-11 0,-11-1-8 0,11-1-11 15,-11-1-12-15,11 2 16 0,0-3 16 0,0 2-3 16,0-1-10-16,0 0-13 0,0-2-10 0,0 0 17 15,0-3-7-15,0 1-3 0,0-1-13 0,0-2-3 16,0-1 23-16,0 0-10 0,0-1 16 0,0 2-17 16,0-3-8-16,0 1 15 0,0-2-3 15,0-2 3-15,0-1-10 0,0-1 1 0,0 0 3 16,0-2 3-16,0 1 6 0,0-3-15 0,0 2-11 16,0-1 17-16,0-1-13 0,0 0 9 0,0 0-2 15,0 0-26-15,0 0 9 0,0 0-25 0,0 0-9 16,0 0 4-16,0 0-13 0,0 0 22 0,0 0-15 15,0 0-41-15,0 0-16 0,0-6-52 0,0-1-49 16,0 0-71-16,0 1-81 0,0 0-95 0,0-4-82 16,0 1-75-16,0-2-97 0,0 0-45 0,0 2 49 15</inkml:trace>
  <inkml:trace contextRef="#ctx0" brushRef="#br1" timeOffset="12270.29">19076 17154 2868 0,'6'-3'51'0,"-3"0"21"15,3 3 35-15,2 0 54 0,-1 0-12 0,2 0 29 16,-1 0 16-16,0 0-22 0,-2 0-19 0,-1 0-29 16,-4 0-45-16,-1 0-37 0,0 0-5 0,0 0 3 15,0 0-5-15,0 8 15 0,-12-8-7 0,1 9-5 16,-2 0 5-16,2 3-15 0,0 0-1 0,-5 1-2 15,3 1 8-15,-2 1 11 0,0-1-6 16,1 3-13-16,-2 0-8 0,2-1-6 0,2-1 0 0,-4 0-8 16,3 1 13-16,0-3 12 0,-1-1-5 15,1-2 22-15,0-2-26 0,1-2 12 0,-2-1 3 16,1-1 3-16,-1-3 17 0,0 1 4 0,0-2 14 16,-4 0-5-16,4 0 12 0,-5 0-24 0,2-13-8 15,-4 0-5-15,1-2-15 0,-1-4-18 0,4-1-6 16,-4-1-6-16,2-3-9 0,0-1 15 15,2 0-9-15,7-2-6 0,-1 2-36 0,2-1-74 0,3 1-56 16,2 0-84-16,-1 3-84 0,1-1-75 0,4 2-98 16,0-2-110-16,0 1-97 0,0 0-111 15,-16 1 134-15</inkml:trace>
  <inkml:trace contextRef="#ctx0" brushRef="#br1" timeOffset="13768.75">2211 5369 1943 0,'0'-12'4'0,"0"2"33"0,0-3 37 16,0 1 63-16,0 3 61 0,0-3 51 16,0 3 13-16,0-1-26 0,0 0-36 0,0 1-75 15,0-1-33-15,0 1 2 0,0-1-9 0,0-1 5 16,-17-1 34-16,3 4-13 0,-5-3-8 0,3-2 9 15,-3 1-27-15,-1 0-11 0,2 1-7 0,-1-1-22 16,2 2-32-16,-2-1-7 0,4 3-1 0,-2 2 1 16,4 4 18-16,-1 2 1 0,3 0 2 0,-1 0-5 15,2 15-1-15,-1 3-4 0,-1 3-9 0,0 3 14 16,-2 6 0-16,0 1-3 0,1 5 14 16,-1 3-5-16,1-1-14 0,-1 3 3 0,3-1-3 0,-1 1-12 15,4-3 7-15,1-1 4 0,2-3 1 0,5-3 20 16,0-1 11-16,0-2-3 0,18-4-3 0,4-2-16 15,2-3-14-15,2-2-1 0,6-2-8 0,3-4 3 16,1-2-3-16,4-5-9 0,2-4 4 16,1 0-1-16,1 0 15 0,1-13 2 0,-1-2-8 15,2-1 3-15,-3-3-15 0,2-3 1 0,-5-2 2 16,-2-1-8-16,-2-1 3 0,-3-1 13 0,-7-2 1 16,1 1-5-16,-7-1-1 0,-1 2-14 0,-6 0 8 15,-4 2 9-15,-4 2-11 0,-5 1 2 0,0 4-2 16,0-1-1-16,-13 3 12 0,-3 1 3 0,-4 2-31 15,-5 1-25-15,-2 0-43 0,-6 4-50 0,-2 2-32 16,-5-1-70-16,1 1-81 0,-1 1-128 16,2 1-111-16,3 0-75 0,2 4-76 0,2 0 63 15</inkml:trace>
  <inkml:trace contextRef="#ctx0" brushRef="#br1" timeOffset="15301.38">1933 5567 1720 0,'0'-1'57'0,"0"-2"30"0,0 3 30 16,0 0 13-16,0 0-35 0,0 0 15 0,0 0-10 15,8 15 8-15,-8-4 8 0,10 1-22 0,-1 0-8 16,2 0 3-16,-3 2-15 0,3 3-4 0,-3 0 2 16,0 4 16-16,0 2 5 0,-2 4-2 15,-1 4 4-15,0 4-40 0,-2 3 29 0,-3 4 8 0,0 3-19 16,0 5 15-16,0 4-30 0,0 2-1 15,0 2 15-15,0 3 0 0,0 3-20 0,0 0-21 16,14 1-5-16,0 3-2 0,-2-1 21 0,0 0 10 16,-1-1 4-16,-1 1-14 0,2 2-21 0,-1-5-11 15,-4 3-7-15,2-2-6 0,-1 0 5 0,-3-1 3 16,1-1 11-16,-3-2 19 0,3-2-2 0,-4 1 4 16,1-3-13-16,2 1 12 0,-2-3 5 0,2 0-3 15,0-2 1-15,2 0-20 0,-2-2-14 0,2 1-2 16,-3-2 8-16,3 0 0 0,-4-2 8 0,0 2-2 15,0-3-4-15,0 1-2 0,-1 2-5 16,-1-1-1-16,1 0-2 0,0 2-6 0,-1-1 14 16,2-1 11-16,2 2 7 0,0-1 10 0,1-2 1 15,0 0-12-15,-1 0 1 0,3 0-20 0,-3-1-7 16,1 0-2-16,-1-1 6 0,0 0 16 0,-2 0-4 16,0 0-1-16,0-2-6 0,1-1 4 0,-3-1-1 15,2-2-2-15,3-1 2 0,-3 2 1 0,4-3 11 16,1 3 30-16,3-1-18 0,-2-1 10 0,3 1-12 15,2 3-22-15,-2-1 16 0,4 4 3 0,2 0-3 16,-1-2-8-16,-1 3-10 0,1 1-21 0,-1-1 6 16,1 2 6-16,-4-1-9 0,-1-1 9 0,0-1 0 15,-4 1-3-15,3-1 3 0,-3-1-12 0,0 2-3 16,-2-3 9-16,3 2 15 0,-1 0 0 16,0-3-3-16,3 3-3 0,0 0 0 0,2 2 3 15,1-3-5-15,2 0-14 0,1 2-2 0,1-2 19 16,2 1 8-16,-1 0 3 0,-3 0 6 0,0 1-8 15,-2 0-16-15,0 2-6 0,-1-1 0 0,-2 1-7 16,3-1 19-16,-4 0 1 0,2 1-13 0,-2-1 9 16,-2 2-9-16,0-1 3 0,1-2 0 0,-1 1-6 15,-1 2 9-15,2-1 18 0,0 1-12 0,3-3 0 16,0 3 1-16,2 0-13 0,-1 2 25 0,3-1-10 16,1 0-12-16,-4 1 6 0,1 0-12 0,0 1 12 15,-1 1 9-15,-2 0-6 0,0 3 4 0,-1 1-1 16,-3-2 13-16,-2 3-3 0,0 0-10 0,-5 2 4 15,0 5-3-15,0-1 15 0,0 2 22 16,0 0-12-16,-16 2-4 0,5 1-2 0,3-1-19 16,8-3-13-16,-12 0-16 0,12-2-19 0,0-2 10 15,-8-1 3-15,8-4 3 0,0-4 0 0,0-3-3 16,-7-3-12-16,7-4-10 0,-6-1 7 0,1-5 9 16,-1-3 16-16,3-2 8 0,0-1 11 0,-2-1-11 15,2-1 7-15,-1-2 4 0,1-1-17 0,3 0 4 16,0 1-3-16,0-2 9 0,0 1 9 0,0 0-9 15,0-3 0-15,0 1 7 0,0-1-7 0,11-1-7 16,-11 0 1-16,0-1-12 0,0-3 12 16,0 2 9-16,0 0 3 0,0-2-13 0,0 2-5 15,0-1-15-15,0-1 5 0,0-1 7 0,0-1-4 16,0 0 10-16,-9 2-3 0,9-2 12 0,0 3 6 16,0 1 9-16,0 1-8 0,0 1-7 0,-8 2-7 15,8 1 1-15,-6 0-6 0,1 0-3 0,2-3 12 16,-4 1 3-16,3 0 9 0,-4-2-18 0,3 0-22 15,-3-2-5-15,5 2 6 0,-2-5 15 0,2 3 5 16,-1-3 4-16,4 1 3 0,0 0 12 0,0-1 3 16,0 2-8-16,0 1-1 0,0 1 12 15,0-2 3-15,0 3 12 0,0-2-11 0,0 3-4 0,10-2 12 16,-10 1-9-16,0 1 7 0,0 2-19 0,10-2-9 16,-10 0-3-16,6 0 9 0,-6 1-9 0,5 0-7 15,1 0 16-15,-6 2-12 0,2-2 12 16,-2 2 4-16,0-1-10 0,3 1 6 0,-3 1 9 15,0-3-6-15,0 0-3 0,0 2-6 0,0-1-6 16,0 1 12-16,0-3 3 0,0 1 3 0,-11-2-3 16,11 1-6-16,0-3 3 0,0 2-6 0,0 0-6 15,0-2-6-15,0 2 8 0,0 0 7 0,0 2 9 16,0-1 10-16,0-1-19 0,0 0 6 0,0-2 10 16,0 0 2-16,0-1-5 0,8-1-7 15,-8 0-22-15,8-3-11 0,-2 0 14 0,-6-1-2 16,5 0 6-16,3-3-1 0,-4-1-8 0,3-1-3 15,1 0 6-15,4-2 6 0,-2 1 3 0,3-1 12 16,2-1-19-16,0 2 19 0,-1-1 0 0,0-3-3 16,3 1 19-16,-2 0-19 0,0-2-3 0,0 3 0 15,0-2 0-15,0 1 0 0,2-1 0 0,1 1-9 16,-1-1-3-16,3 0-7 0,-2 2 7 0,4-1 0 16,0-1-12-16,-3 2 2 0,2-3 4 0,-1 1 12 15,-1 2-9-15,-2-1 6 0,1 2 3 0,-2-3-3 16,-2 1 21-16,2 1-15 0,-7-1-15 0,5 0-6 15,-2 0-15-15,-3 0 4 0,2 0-4 0,-3-2-17 16,3 1 8-16,2-2-19 0,-2-1-26 0,3 0-24 16,-1 0-50-16,-2 2-50 0,1 0-44 15,-2 0-69-15,0 1-79 0,0-3-83 0,-2 0-77 16,-1 0-60-16,-4 0-64 0,2 0 73 0</inkml:trace>
  <inkml:trace contextRef="#ctx0" brushRef="#br1" timeOffset="15636.51">3630 15720 3109 0,'0'0'47'0,"0"0"36"0,0 11 23 15,0-1 49-15,0 1-28 0,14-2 18 0,-2 1 6 16,-2 2-26-16,-2 1 22 0,-8 2-31 0,12-2-26 15,-3 4 3-15,-1-2-23 0,-2 2 0 0,3 0 6 16,1-3 4-16,-2 3 17 0,1-1-13 0,-1 2 9 16,-2 0-28-16,1 1-3 0,2 0 13 15,-4 1-6-15,-2 3-5 0,0-1-35 0,0 1-6 16,-3 1 7-16,0-4-1 0,0 3 3 0,0 1-8 16,-17-2-15-16,1-1 3 0,-4-3-15 0,-1-2 3 15,-4-2 0-15,-4-1 0 0,-2-3 0 0,-1-3-9 16,-3-4 9-16,2-1-41 0,0-2-32 0,0 0-60 15,6 0-78-15,0-10-40 0,3 10-51 0,4-10-61 16,5 0-55-16,7-2-71 0,-1 5-84 0,6 0-86 16,0-1-111-16</inkml:trace>
  <inkml:trace contextRef="#ctx0" brushRef="#br0" timeOffset="23099.16">3356 8578 1910 0,'0'0'75'0,"-10"0"73"0,10 0 37 0,0 9 64 16,0-9-25-16,0 0-32 0,0 0-1 0,0 0-30 15,0 0-21-15,0 0-8 0,0 0-10 0,0 0-38 16,0 0 20-16,0 0-4 0,0 0-10 0,0 0 27 16,0 0 4-16,0 0 2 0,-12 0 31 15,12 0 15-15,-11 0-28 0,1 0-12 0,1 0-16 16,-2 0-12-16,1 0-14 0,-2 12-12 0,-1-12-28 16,-4 14-9-16,1-1-8 0,-1-1-10 0,-1 4 7 15,-2 1-24-15,-1 0-3 0,2 2 3 0,0 4-6 16,-1 1 12-16,5 1-9 0,-3 2 6 0,3 1 0 15,1 0-9-15,1 0 0 0,-1 1-3 0,3 1 0 16,3-4 14-16,0 0 13 0,0-2-15 0,5-2 0 16,3 0 0-16,0-3-9 0,0-2 9 15,0-1-3-15,19-2-6 0,-3-2 6 0,0-2 3 0,1 0-6 16,2-3 3-16,3 0-3 0,-1-3 9 16,4-4-6-16,0 0-15 0,1 0 6 0,-1 0-6 15,0 0 18-15,-1 0 0 0,0 0 3 0,-4 0-12 16,-1 0 0-16,0 0 6 0,0 0-18 0,-3 0 9 15,1 12-3-15,-4 2 6 0,1 1 12 0,-4 2 0 16,-2 0-12-16,-2 4 9 0,0-1-6 0,-6 3-9 16,0 0 15-16,0-1-9 0,0 2 6 0,-17 1 3 15,1-4 3-15,0-1-6 0,-4 0-3 0,4-3 3 16,-6-2-12-16,0-2-6 0,1-3 15 0,-1 0 0 16,0 0-18-16,4-2-26 0,-1-2-79 15,7 0-47-15,1-4-57 0,3 2-51 0,1 0-42 16,4-4-80-16,3 0-89 0,0 0-85 0,0 0-76 0,13-12-45 15,-2 2 17-15</inkml:trace>
  <inkml:trace contextRef="#ctx0" brushRef="#br0" timeOffset="23362.29">3563 9209 2170 0,'0'0'45'0,"0"0"59"0,0 0 41 16,0 10 78-16,0-10-7 0,0 9-29 0,-14 0-28 16,3-1-74-16,11 0-30 0,-14-1-26 0,3 1-2 15,1-1-13-15,1 4-4 0,3 2-12 16,-1 0-6-16,7 3 13 0,0-1 13 0,0 2 13 16,0-1-1-16,0 1 2 0,0-2-8 0,16 1-12 15,-2-2 1-15,3-1-3 0,-2-5-23 0,2 0-9 16,1-5-72-16,0-3-83 0,0 0-98 0,1 0-105 15,0-11-65-15,-2 1-44 0,-1-1-11 0,0-3 12 16,-2 0 120-16</inkml:trace>
  <inkml:trace contextRef="#ctx0" brushRef="#br0" timeOffset="23521.09">3584 9232 1632 0,'-6'0'65'0,"-1"0"40"0,2 0 21 0,-1 0 21 16,-3 0-15-16,1 0-7 0,-2 0-5 0,-4 13-17 15,1-1-46-15,-4-1-30 0,-1-3-18 0,1 1-11 16,0-1-11-16,-1 0-23 0,1 0-59 0,3 0-46 16,3-4-76-16,0-4-77 0,1 0-37 0,4 4-67 15,1-4-34-15</inkml:trace>
  <inkml:trace contextRef="#ctx0" brushRef="#br0" timeOffset="23798.82">3748 9171 2447 0,'0'8'33'0,"0"-2"38"0,0-2 78 15,0 0 69-15,0 0 32 0,0-2 37 0,0 5-17 16,0 1-40-16,0 4-65 0,0 0-77 0,10 6-60 15,-10 1-28-15,14 5 0 0,-3-3-3 0,0 2-7 16,-3-3 2-16,3 0 6 0,-3 1-11 0,-1-3-54 16,0-2-78-16,-2-3-93 0,0-7-113 0,-2 0-72 15,2-1-54-15,-2-5-47 0,-3 0-2 16,0 0-30-16,0 0 126 0</inkml:trace>
  <inkml:trace contextRef="#ctx0" brushRef="#br0" timeOffset="23938.98">3716 9051 3100 0,'-3'0'25'0,"3"0"-1"0,0 0 4 15,0 0-2-15,0 0-33 0,0 0 7 0,0 0-10 16,0 0-20-16,0 0-85 0,0 0-101 16,0 0-125-16,0 0-122 0,8 11-93 0,-8-11-27 15</inkml:trace>
  <inkml:trace contextRef="#ctx0" brushRef="#br0" timeOffset="24311.21">4169 9024 2749 0,'0'9'27'0,"0"1"31"0,-13-3 27 0,2 0 52 16,-3 0 7-16,4 1-6 0,-2-2-23 15,-1-2-62-15,-4 5-29 0,-1-1-26 0,0-1-5 16,1 3 16-16,2-1-4 0,2 2 0 0,2-1 5 16,3-2-8-16,5 1-4 0,3 2 0 0,0-3-11 15,0-1 6-15,16 0 12 0,-2-2 5 0,3 0 2 16,1 0-7-16,2 0-3 0,-2-3-9 0,2 1-5 16,-1-2-5-16,2 1 2 0,-2 0 12 0,0-2 16 15,-3 0 1-15,-1 0-4 0,0 0 5 0,-4 2 9 16,1 1 43-16,-4 3 15 0,-1 1-4 15,2 3-23-15,-6 2-35 0,2-2-10 0,-2 5-7 0,-3-2 4 16,0 2-2-16,0-2-2 0,0-1-3 0,0-1-5 16,0 0 5-16,-13-1-15 0,13 0-16 15,-14-3-53-15,3-4-71 0,0-3-45 0,2 0-95 16,1 0-3-16,-2 0-22 0,1 0-38 0,1 0 29 16,0 0-75-16,3 0-81 0,-1 0 75 0</inkml:trace>
  <inkml:trace contextRef="#ctx0" brushRef="#br0" timeOffset="24793.53">4425 9249 2850 0,'0'19'6'16,"0"-1"-1"-16,11 0-1 0,-11 2 35 0,11-4 17 15,3-5 18-15,-4-1 5 0,-2 0-32 0,-8-3-26 16,7 2-23-16,-7-2-5 0,7-1-14 0,-7 0-12 15,0 0-9-15,0 0-34 0,0-2-39 0,0 0-23 16,0 0-52-16,-16-4-22 0,16 0-10 0,-11-11-6 16,11-2 3-16,-11-3 25 0,2-2-1 15,2-3 12-15,7-2 28 0,0-2 9 0,0 2 71 16,0 0 54-16,0 3 84 0,0 2 97 0,13 0 24 16,-2 0 44-16,0 4 8 0,1 4-10 0,0 10 35 15,-3 0 0-15,2 0 19 0,-1 0-13 0,1 11-29 16,3 1-39-16,-3 3-41 0,0 0-44 0,-3-1-35 15,3-2-34-15,-3 3-32 0,-2-2-11 0,-1 0-1 16,-5 1 10-16,0-4-3 0,0-1 8 0,0-2-15 16,0-2-24-16,0-3-30 0,-15-2-44 0,15 0-15 15,-15 0-25-15,7 0-22 0,-3 0 23 0,3-11 18 16,8-1 50-16,-8 2 42 0,8-1 23 0,0 0-6 16,0-2-1-16,0-1 5 0,0-1 5 15,16 2 10-15,-2-2 11 0,-1 2 10 0,-2 0 31 16,3 1 30-16,-2 2 21 0,0 1 21 0,-1 2-10 15,2 4 0-15,-1 3-14 0,-2 0-13 0,4 0-17 16,-4 15-27-16,-1-2-20 0,2 4-10 0,-3 1-20 16,-2 1 1-16,-1-3-15 0,0 2-68 0,-2 0-57 15,0-2-112-15,-3 1-101 0,0-5-79 0,0-1-70 16,0 0-41-16,0-2 32 0</inkml:trace>
  <inkml:trace contextRef="#ctx0" brushRef="#br0" timeOffset="25076.32">4876 9108 1901 0,'0'0'23'15,"0"0"16"-15,-13 11 29 0,3 0 18 0,1 0 30 16,-2 1 16-16,3-3-21 0,0 3-17 0,-1 1-54 16,1 1-31-16,3 1-9 0,0-3 2 0,5 3 0 15,0-2-2-15,0 0 12 0,0 0 3 0,0-1 26 16,16-2 18-16,0 1 9 0,0-2-2 0,1-3-20 15,2-3-19-15,3-3-20 0,0 0-2 0,-3 0 11 16,3 0 12-16,-1-12 5 0,-5 0-6 16,3 0-15-16,-6-4-14 0,-1 1 0 0,-4-2 2 15,-2 0 7-15,-2 3 0 0,-4-3 4 0,0 3-8 16,0 1-5-16,0 2-5 0,-18 2-14 0,-1 4 9 16,0 0-44-16,0 5-65 0,-3 0-85 0,2 0-98 15,-1 0-87-15,0 0-81 0,1 12-83 0</inkml:trace>
  <inkml:trace contextRef="#ctx0" brushRef="#br0" timeOffset="25462.54">5459 8976 1559 0,'-11'0'2'0,"11"0"-6"0,-7-13-8 0,7 0 0 0,0 0 6 15,0-2 24-15,15-1 12 0,-1-1 24 16,2 2 26-16,1-3-1 0,1 1 26 0,2 0 14 16,-1 1-7-16,-3 1 22 0,1 0 3 0,-4 0-7 15,-2 1 21-15,0 4-3 0,-4 2-18 0,-7 0-19 16,4 4-32-16,-2 0-10 0,3 4 26 0,-2 0 14 15,3 0 30-15,-1 20-1 0,-4-2-23 0,3 7 14 16,-1-1-45-16,-2 5-23 0,-1 1-9 16,0 4-31-16,0 1-6 0,0 0 3 0,0 1-2 15,0 0-11-15,0 3 3 0,0-5-8 0,0 1-8 16,0 0 3-16,0-2 8 0,10-1 2 0,-10-3-2 0,0 0-3 16,8-2-3-16,-8-4-10 0,0 0-74 15,0-7-73-15,6-3-103 0,-1-4-143 0,0 1-96 16,-1-6-102-16,-4 6-139 0,0-5 105 0</inkml:trace>
  <inkml:trace contextRef="#ctx0" brushRef="#br0" timeOffset="25699.81">5900 9434 2043 0,'0'0'51'0,"0"0"72"0,0 0 17 0,0 0 33 16,0 10 5-16,0-10-37 0,0 0 35 15,-11 0 16-15,0 0-30 0,-1-10-17 0,0-2-45 16,-2 12-41-16,-2-10-19 0,-1 10-8 0,-2 0 6 16,-1 0 0-16,0 0-11 0,0 0-4 0,3 0-15 15,2 10-3-15,2 0-5 0,1 1-8 0,2-3-4 16,2-8-41-16,2 7-36 0,3-7-64 0,-2 0-76 16,1 0-70-16,2 0-75 0,-1 0-57 0,-2 0-53 15,-1 0-26-15,4 0 4 0</inkml:trace>
  <inkml:trace contextRef="#ctx0" brushRef="#br0" timeOffset="27520.97">6156 9782 1968 0,'7'6'69'0,"-1"-1"77"0,-3-2 30 0,-1-2 69 16,-2 3-13-16,0-1 6 0,0-3 62 0,0 0 14 16,0 0 8-16,0 0-44 0,-18 0-57 15,1 0-51-15,-1 0-45 0,-2 0-11 0,-2 0-22 16,1 0-13-16,-2 0 9 0,-1 0-13 0,-1 0-6 15,1 0-17-15,-3 0-11 0,-3 0 11 0,-2 8 4 16,0-8 0-16,-1 6-2 0,2-6-19 0,-1 6 1 16,-1-2 21-16,0-1 3 0,-2 2-8 0,0-1-19 15,-3 1-5-15,0 0-10 0,-1 0 1 0,-4-1 14 16,-1 2-11-16,0-2-4 0,1-1 16 0,-3 1-9 16,5-1 0-16,-2-1 15 0,1-1-2 15,2 1 25-15,-1-2 12 0,-2 0-11 0,2 0-7 0,-1 0-15 16,0 0-16-16,-2 3-4 0,2-2 7 15,-3 3 0-15,1-3 4 0,3 2-10 0,-2 0-4 16,-3-2 1-16,5 2-17 0,-3-3 0 0,1 3 10 16,2-2-13-16,0-1-3 0,3 0 19 0,-2 1-19 15,1 0-4-15,-2 1 11 0,3 0-8 0,3 0 11 16,-2 0 3-16,0 0 13 0,2 0 0 0,2 2-13 16,3-1 0-16,1-1-7 0,3 0 4 0,3 0-1 15,0 2-3-15,2-1 11 0,2-1-11 0,0 1-3 16,0-2 3-16,3-1-13 0,-3 2 7 15,5-1 3-15,-3-1-7 0,2 1 11 0,0-1-8 0,2 3-2 16,-1-3 6-16,1 1-10 0,-1 0 3 16,-2 0 14-16,0 1-4 0,0-2 7 0,2 3 0 15,-3-3-17-15,2 0 1 0,0 1 3 0,3-1 3 16,0 1 9-16,1-1-2 0,1 3-7 0,1-3 0 16,3 0-13-16,1 0 10 0,0 1 6 0,2-1-10 15,0 0 10-15,-2 1-3 0,2 1-6 0,-2-1 13 16,0 1-7-16,-1-2-4 0,0 1-5 0,-2 0-11 15,0 1 26-15,-2-1 1 0,-2 1-4 16,1 0 0-16,1 0-12 0,-4-1 5 0,3 1-2 0,1-2-8 16,-2 0 8-16,1 0 3 0,0 0 13 0,1 0 3 15,1 0-17-15,-2 0 4 0,3 0-3 16,0 0 0-16,0 0 3 0,-1 0-17 0,1 0 11 16,-2 0 6-16,-1 0 0 0,0 0 6 0,0 0-12 15,0 0-1-15,0 0 0 0,0 0-9 0,-2 0 6 16,5 0 4-16,-2 0 12 0,6 0 14 0,-2 0-7 15,1 0 0-15,3 0-13 0,-1 0-6 0,3 0-1 16,0 0-3-16,-1 0 10 0,-3 0 7 0,1 0 2 16,0-9-9-16,-3 2 0 0,-2-2 10 0,-2 1-19 15,-1 0-4-15,-1-1 0 0,-1 2 3 0,-1 0 26 16,3 0 4-16,-2 3-7 0,0-2-16 0,4 3 9 16,0 2 10-16,2-2 11 0,2 2-17 0,2-4-10 15,3 4-7-15,0-4 4 0,0 1 13 0,0-4-10 16,0 3 0-16,0-4-10 0,0 0 13 15,0-4-9-15,0 1-1 0,0-3 1 0,0 1-4 16,0-3 20-16,0 0 3 0,0 1-10 0,0-3-3 16,-13 2 0-16,1-1 16 0,2 1 24 0,-5-1 17 15,0 1-7-15,3-1-10 0,1 1 0 0,1 2-20 16,-1-2-7-16,3 3 1 0,2 1-14 0,1-2 10 16,2 3-6-16,3-5-18 0,-2 0 4 0,-1-2-4 15,3-3 18-15,-3-3 2 0,-2-2-6 0,2 0 0 16,-2-4-16-16,-1 0-1 0,3-1 10 0,-2-2-3 15,-3 3 7-15,5-2 3 0,-2 1-7 0,2 0 7 16,2-1 3-16,-3 1-13 0,1 1-3 0,-2-3-4 16,1 2 10-16,-2 0-3 0,1 1-3 0,-2-2-13 15,-1 3-4-15,-2-1 6 0,2 0-9 16,-1 1 17-16,0 1-1 0,3 0 11 0,1-1 15 16,0 2-12-16,2 0 0 0,3 3 0 0,0 1-1 15,0-1-6-15,0-1 4 0,0 6 6 0,13-1-3 16,-13 4 13-16,12-1-7 0,-12 3 3 0,0 3-9 15,0 2-7-15,0 3 7 0,0 1-10 0,0 1 26 16,0 1-3-16,0 0-10 0,0 0 6 0,0 1-9 16,0-1 6-16,0 4-6 0,0-2-10 0,0-2 10 15,0 1 3-15,0 2 3 0,0-3 0 0,0-1-12 16,0-1 2-16,0-1 4 0,0 1-7 16,18-1 3-16,-3-1 10 0,0 2 7 0,2-1 10 15,-1 1-4-15,1-1-9 0,-1 2-4 0,0 2 10 16,-1-1 4-16,-5 1 6 0,0 0 4 0,-2 1-11 15,-2 0-9-15,0 1 3 0,1 0 0 0,-1-2-4 16,2 1 1-16,3-2-7 0,0 0-3 0,2 1 0 16,7 2 3-16,4-2 3 0,3 3 0 0,8 0-6 15,4 0 3-15,5 0-4 0,4 0 1 0,4 15 3 16,5-4 4-16,1 1-1 0,0 1-3 0,2-1 0 16,0-1-7-16,-2-1 4 0,-1 0 6 0,-2-3 1 15,-1-1 2-15,-2-2-6 0,2-1 4 0,1-3-8 16,2 0-9-16,2 3 6 0,-2-3 0 15,3 0 7-15,6 0 14 0,-1 0-11 0,1 0-19 16,-1 0 9-16,2 0 0 0,1 0 0 0,3 0 11 16,-2 0-1-16,3-8-3 0,-3 0-3 0,5 8-1 15,-4-7-16-15,7-1-6 0,-2 1-4 0,2 2-12 16,2-2-1-16,0 0 14 0,1 0-7 0,-2 1 13 16,0 1 7-16,-1 1 9 0,-4 0 14 0,0 2-4 15,-4 0 10-15,-4 2-23 0,-3 0 13 16,0 0-9-16,-4 0-20 0,-3 0 10 0,-4 0-17 15,0 9 14-15,-1-9-4 0,-4 9-2 0,0-9 5 0,-5 0-5 16,-1 9 9-16,-4-9-26 0,-3 6-15 16,-3-6-6-16,-3 5-15 0,-5 0 9 0,-3 1 17 15,-5-1 2-15,-1 0 4 0,-2 1 0 0,-3-2 0 16,-3 1 22-16,0 0 9 0,-1-1 12 0,-1-3 0 16,-1 2-3-16,-1-3 0 0,-1 2-7 0,0-2 10 15,0 0-6-15,0 0 15 0,0 0 7 0,0 2-10 16,0-1 3-16,-12 0-6 0,12 2-3 0,-11-1 3 15,1 4-3-15,-1 0 3 0,3 1 12 0,0 2-12 16,-4 1 0-16,1 3 0 0,-2 2-3 16,-1 4 9-16,-1 2-3 0,0 4-3 0,2 5-3 15,-2 3 6-15,0 4 9 0,1 2 9 0,1 4 16 0,2 2-4 16,2 0 1-16,1 2-3 0,3 1-9 16,3 4-1-16,2-3-6 0,0 2-5 0,0-1 2 15,0 1 3-15,0-1 14 0,12 0 8 0,-12-2-18 16,12-2-10-16,-1-1-9 0,-11-2 3 0,8-3-6 15,-8-3-3-15,0 0-7 0,0-3-15 0,0-7-19 16,0-2-81-16,0 0-128 0,0-2-151 0,0-6-185 16,0-4-166-16,0-4-148 0,13 2-195 0,-13-6 194 15</inkml:trace>
  <inkml:trace contextRef="#ctx0" brushRef="#br0" timeOffset="29389.29">19788 12498 3879 0,'0'-3'74'0,"16"-1"11"0,-16 2 21 16,13-1 34-16,-13 3-50 0,13 0 14 0,-5 0-13 16,-8 0-37-16,0 0-21 0,0 0-20 0,0 0 4 15,0 0 21-15,0 0 6 0,0 0-3 0,0 0-8 16,-12 0-25-16,-5 0-13 0,1 0 8 0,-3 16-1 16,2-2 10-16,-7 4-1 0,5 0-11 0,2 1 8 15,-1-1-5-15,1 3-3 0,6 1-6 16,1-2-8-16,6 0 6 0,-4-1 19 0,8 0 3 0,0-1-6 15,0-1 1-15,0-2-9 0,17-3-9 0,-2 2 4 16,0-3 5-16,1 0 0 0,2-5 14 16,0 2 0-16,2-3-14 0,2-1 0 0,0-2 2 15,-2-1 1-15,2-1-3 0,2 0-11 0,0 0 0 16,-7 1 5-16,4 1 12 0,-7 2 8 0,3 1-5 16,-4 2 2-16,-4 2 14 0,-1 2 3 0,-4 3-6 15,-1 1-3-15,-3 4-13 0,0-3-6 0,0 5 11 16,-19-3-14-16,1-1 1 0,-2 1 4 0,-4-1-35 15,0-4-31-15,1 0-55 0,-4-1-60 0,2-6-59 16,-1 2-61-16,4-3-51 0,2-1-93 0,2-2-16 16,6 1-34-16,2-2-26 0,1-1 0 0,6 1-15 15</inkml:trace>
  <inkml:trace contextRef="#ctx0" brushRef="#br0" timeOffset="29638.9">20127 12814 2178 0,'0'0'47'15,"0"0"53"-15,-14 0 43 0,2 12 41 0,-3-12-22 16,5 9-41-16,-4-9-43 0,-2 8-17 0,1-8-10 16,3 0-6-16,0 7 7 0,-1-1-17 0,4 2-11 15,2 0-2-15,2 3 2 0,5 0-2 0,0 1-3 16,0 3-5-16,15-3-9 0,-1 0 5 0,3 1-13 15,4-5-18-15,0 1-48 0,2-1-61 0,-1 0-74 16,0-2-65-16,2 0-19 0,2-6-10 0,-3 0 10 16,1 0-34-16,-5-12-98 0,3-3-8 15</inkml:trace>
  <inkml:trace contextRef="#ctx0" brushRef="#br0" timeOffset="29784.09">20236 12754 2178 0,'-14'0'91'0,"-4"0"81"16,6 14 56-16,-1-4 45 0,5-1-79 0,2-9-74 15,-1 10-47-15,-2-10-49 0,3 0-9 0,1 8-10 16,-5-8-10-16,1 7 0 0,-4-7-7 0,-1 8-45 16,0-2-74-16,-3 1-101 0,-1 0-110 0,3-1-52 15,0-5-27-15,1 4 9 0,8-4 27 16,-1-1-4-16</inkml:trace>
  <inkml:trace contextRef="#ctx0" brushRef="#br0" timeOffset="29973.64">20373 12760 2213 0,'5'12'0'0,"2"1"4"0,-1-1 0 0,0 0 35 16,-2 4 37-16,3-5 20 0,-2 4 36 16,0-2 3-16,1 0-32 0,-2-1-37 0,0 3-34 15,1-1-37-15,-1 0-1 0,0-2-17 0,-3 2-65 16,1-1-91-16,-1-1-89 0,-1-5-76 0,0-1-51 15,0 0-69-15,0-6 6 0</inkml:trace>
  <inkml:trace contextRef="#ctx0" brushRef="#br0" timeOffset="30124.05">20348 12662 2942 0,'-3'0'37'0,"3"0"4"0,0 0 6 16,0 0-3-16,0 0-37 0,0-12-7 15,0 12-7-15,0 0-28 0,0 0-93 0,0 0-98 16,0 0-133-16,0 0-132 0,0 0-151 0,0 0 91 16</inkml:trace>
  <inkml:trace contextRef="#ctx0" brushRef="#br0" timeOffset="30493.2">20609 12639 2026 0,'0'0'25'0,"0"6"17"0,-11-1 35 0,-1-1 26 15,2 1-14-15,10 0-18 0,-11 0-38 0,0 0-28 16,5 0-12-16,-4 1 7 0,2 0 5 0,0 0 3 16,4 3 1-16,-1-3-4 0,2 3-8 15,3-1 1-15,-4 0-2 0,4 2-3 0,0-1 14 16,0-1-3-16,0 0 5 0,0-2 0 0,0 2-1 0,15-1-6 15,-3-2 1-15,-1 2 14 0,3 0 1 16,-1-3 54-16,0 0 43 0,3-2 4 0,1 0 0 16,0-1-24-16,1-1-37 0,-1 0-13 0,0 0 2 15,0 0-14-15,0 0-4 0,-3 0-8 0,-1 0-14 16,-4 0-9-16,-1 0-13 0,-1 11 11 0,-6-1 8 16,-1-10-1-16,0 11 6 0,0-3-9 0,-14-1-2 15,-3 0-7-15,-1 1-6 0,-2-4-1 0,0 2-27 16,-3 0-34-16,-1 0-82 0,-3 1-38 0,4-1-53 15,0-1-45-15,4-5-3 0,2 0-48 16,0 0-10-16,5 0 8 0,3 0-8 0</inkml:trace>
  <inkml:trace contextRef="#ctx0" brushRef="#br0" timeOffset="30988.02">20772 12745 2273 0,'13'14'8'0,"-4"-1"5"0,4 1 13 16,-5 3 33-16,-2 0 27 0,2 0 59 0,0-1 33 16,-4-1-16-16,1-6-24 0,0-2-61 0,0-2-49 15,-2 0-18-15,0-5-15 0,-1 0-2 0,1 0 12 16,-3 0-3-16,0 0-2 0,0 0 0 16,0 0-12-16,0 0-7 0,0 0-13 0,0 0-47 0,0 0-61 15,0-11-35-15,0-1-44 0,0-1 9 16,0 1 31-16,0-5 0 0,0-3 52 0,0 0 31 15,0-3 28-15,0 1 52 0,14-1 41 0,3 4 53 16,-4 6 56-16,4 5 44 0,-2 8 15 0,0 0-20 16,-2 0 8-16,0 0-7 0,-1 15-19 0,-4-1-10 15,1-2-46-15,1-1-30 0,-5 0-34 0,1-2-11 16,-2 0-12-16,-4 1-7 0,0 1-5 0,0 1 0 16,0-3-7-16,0 1-1 0,0-3 8 15,0-1 3-15,0-2-8 0,-12-1-2 0,12-1 5 0,-10-2-25 16,10 0 8-16,0 0-31 0,0 0-18 15,0 0-18-15,0 0-41 0,0 0 3 0,0-11 6 16,0 0 37-16,0 2 32 0,0-1 25 0,0-2 13 16,15 0 2-16,-3 0 18 0,-2 0 13 0,3-1 29 15,-2 2 53-15,5-1 7 0,-5 3 10 0,3 0-31 16,-3 3-44-16,-1 2 6 0,-1 2 4 0,-2 2 20 16,1 0 5-16,-2 0-4 0,2 12-19 15,-2-2-19-15,0 5-14 0,1-3-18 0,-1 2-17 16,0-2 8-16,1 3-3 0,-6-3-34 0,2 0-54 0,-3 1-104 15,0-2-94-15,0-1-75 0,0-2-82 0,0 1-31 16,0-2-110-16</inkml:trace>
  <inkml:trace contextRef="#ctx0" brushRef="#br0" timeOffset="31325.34">21536 12664 1615 0,'0'0'8'16,"-15"0"26"-16,5 0 28 0,-3 0 22 0,-2 0 25 15,-5 0-5-15,0 0-16 0,-6 12-24 0,2-4-35 16,-3 1-20-16,-1 0-7 0,1-1 2 0,2 2 3 16,1 0-1-16,7 1-4 0,3 2 1 0,2 1 3 15,6 1-4-15,0 2 5 0,6-3-3 0,0 1 0 16,0 2 18-16,0-5 14 0,17 2 36 0,0-2 5 15,1-5-4-15,3 2 4 0,0-6-21 0,0-3 3 16,5 0 4-16,-3 0-18 0,4-19-6 0,-2 3-7 16,-1-5-9-16,3 0-11 0,-3-3-5 15,-4-1-12-15,-1 0 3 0,-1 0 2 0,-6 1 2 16,-2 2 5-16,-2 3-11 0,-4 2-1 0,0 3-9 16,-3 1-9-16,-1 4-11 0,0 3-55 0,0 2-66 15,0 0-85-15,0 0-134 0,0 2-84 0,0 0-111 16</inkml:trace>
  <inkml:trace contextRef="#ctx0" brushRef="#br0" timeOffset="31773.1">21882 12536 2687 0,'-9'-9'13'0,"9"-2"5"0,0 3 16 15,0-3 13-15,0 1 4 0,13 0 1 0,0-2-15 16,1 0-5-16,4 0-18 0,-1 4 12 0,1 0-1 16,2-1-6-16,4 5 33 0,-2 2-10 0,0 2 19 15,0 0 8-15,-2 0-31 0,-2 0 8 0,-2 15-7 16,-3-1-1-16,-3 1 9 0,-3-1-13 0,-4 1-7 15,-3 2-3-15,0-3-14 0,0 0 0 0,0-1-8 16,0 3-12-16,-15-2 12 0,0-1-4 0,0 2 2 16,2-2 10-16,-3 1-3 0,3-1-7 15,-1 1 3-15,0-1-11 0,3-1-4 0,-2-3 12 0,4 1 0 16,1-4 2-16,-1 1 8 0,5-1 3 0,3-1-6 16,1-1 40-16,0-1 11 0,0 2 2 0,0-4 33 15,0 4-6-15,0 0-3 0,14 0 1 16,-1-1-36-16,-2 1-28 0,3-1-8 0,-1 2-10 15,2-2 2-15,4 2-5 0,0-2-11 0,2-1 11 16,-2 1 5-16,1-2-59 0,1 0-43 0,0-2-100 16,-3 0-106-16,0 0-74 0,1 0-133 0,0 0-81 15,-3-11-113-15,2 1 84 0</inkml:trace>
  <inkml:trace contextRef="#ctx0" brushRef="#br0" timeOffset="32054.79">22628 12141 2749 0,'0'-7'71'0,"-14"7"21"0,5 0 31 0,0 0 32 0,9 16-36 16,-9-1 1-16,9 2 12 0,0 3 1 0,-8 4 15 15,3 3 10-15,1 4-4 0,-3 1 6 0,0 5-30 16,0 1-13-16,-1 1-17 0,0 3-32 0,1 0-24 15,0 2-11-15,-1 0-19 0,3 0-3 16,1 0 0-16,-2-1-3 0,2 0-2 0,1 0-3 0,2-2 0 16,-3-1-14-16,4-1-1 0,0-3-43 15,0-4-67-15,0-5-64 0,0-1-102 0,0-4-51 16,0-4-49-16,0-3-80 0,0-5-43 0,0-2-36 16,0-8-48-16,0 0 44 0</inkml:trace>
  <inkml:trace contextRef="#ctx0" brushRef="#br0" timeOffset="33405.37">22533 12137 3062 0,'0'-14'28'0,"0"-1"12"16,0-2 17-16,0 2 28 0,0 1 9 15,0-5 0-15,0 2-4 0,0-3-1 0,-14 1-15 16,-3 3 1-16,-5 2 11 0,-4 0 11 0,-2 4-2 15,-2 3 8-15,-3 0 4 0,-4 2-28 0,-2 5 6 16,-9 0-23-16,1 0 2 0,-4 0 26 0,-1 0 26 16,-3 0 19-16,-2 0-21 0,-3 0-38 15,1 0-53-15,1 0-9 0,-4 0-17 0,0 0 0 16,-3 0 6-16,1 0-11 0,-4 0 13 0,0-7 1 16,0 7-3-16,-4-9-3 0,0 2 0 0,-1 1 3 15,-1-1-6-15,0 1-3 0,-3 0-2 0,0 1 10 16,0-2 13-16,1 2-4 0,1-3-11 0,1 1-6 15,3-1-5-15,1 2 8 0,5 0 9 16,1 0-6-16,-1 1 2 0,9 3-4 0,0 2 5 0,0 0 2 16,4 0-10-16,3 0 7 0,2 0-7 0,-1 11-7 15,1-11 4-15,-1 13 8 0,-1-13 3 16,2 9 5-16,1-9-2 0,-1 7-6 0,1-7 6 16,0 0-9-16,3 0 0 0,2 0-3 0,6 0 1 15,-1 0 8-15,6 0 2 0,8 0 1 0,1 0-9 16,5 0 6-16,6 0 2 0,2 0-2 0,1 0-8 15,4 0-7-15,1 0 4 0,2 0 5 0,0 9 17 16,0-9 0-16,-4 8-2 0,4-1-3 0,0-1-12 16,0 1-6-16,-2 0 3 0,1-1 12 0,-1 3-3 15,2 0 14-15,-3 0 35 0,0 1 3 16,0-1 20-16,-1 1-3 0,1 1-45 0,-2 2 5 0,1 0 9 16,-1 2-8-16,2-2 17 0,0 1-21 0,1 3-20 15,-1 2 15-15,1 2-6 0,1 2-3 16,1 0 3-16,0 2-9 0,0 3 9 0,0 2 3 15,0-1-2-15,0 5 11 0,0-1-12 0,0 2 6 16,0 3 7-16,0-1-7 0,0 4 12 0,14 0 1 16,-2 0-3-16,0 2-16 0,-1 1 1 0,5 0-1 15,-2 0 1-15,2 0-1 0,-2 0-11 0,3 2-1 16,-2-1 0-16,0 0-3 0,-2 0 10 0,1 0-7 16,-1 1-18-16,-1-1 6 0,1-1-7 0,0-3 13 15,-1 0 9-15,0-2 1 0,-4-3 2 0,2-3-15 16,0-2 0-16,0-3-4 0,-1-3-2 0,-3-6 9 15,2 0 9-15,-3-5-6 0,-2 0 4 16,5-3-7-16,-3-3 0 0,-2-2 0 0,0 1-3 16,0-3-4-16,1 0 10 0,0-1 7 0,2-1-16 15,1 1 12-15,-3-1-9 0,8 1 3 0,2-2 6 16,0-1-9-16,3 3-9 0,-1-3 8 0,5 0 1 16,1 0 0-16,-3 0-3 0,1 0-1 0,-1 0 7 15,1 0-9-15,2-10 3 0,-5 10-6 0,0-11 3 16,4 3 12-16,2 2 6 0,-2 0-12 0,4 1-3 15,5 5 3-15,-1-7 3 0,4 3-6 0,4 4 2 16,-1 0-2-16,3 0 0 0,1 0 25 0,1 0-13 16,0 0-3-16,0 0-6 0,1 0 3 0,0 0-3 15,-2 0-6-15,1 11 5 0,0-11-5 0,-2 0 15 16,3 0-3-16,-3 0-3 0,0 0-3 16,1 0-15-16,-2 0 2 0,4 0-5 0,-2 0 5 15,5 0 13-15,-1 0 6 0,0 0 13 0,3-8-16 16,-1 8 3-16,0-6-9 0,-1 6-13 0,-3-5 13 15,-2 5 3-15,-2 0 9 0,-2 0-3 0,2 0 3 16,-4 0 1-16,1 0-17 0,0 0 7 0,-2 0-6 16,2 0 0-16,0 0 12 0,-2 0 6 0,1 0-9 15,2 0-12-15,-3 0 3 0,-2 0-16 16,3 0-5-16,-3-8 8 0,-1 8 4 0,2 0-3 0,-4-6 0 16,2 6-16-16,-3 0-2 0,-1 0 21 0,1 0 0 15,-4 0 6-15,3 0 3 0,-3 0-12 0,0 0 21 16,2 0 3-16,-1 0-3 0,1 0 3 15,-3 0 0-15,-1 0-6 0,1 0-12 0,1 0 15 16,-2 0-12-16,-1 0 18 0,1 0 9 0,-2 0-24 16,0 0 4-16,-5 0-25 0,4 0-33 0,-4 0-1 15,2 0-33-15,-4 0-7 0,2 0 34 0,-2 0 13 16,0 0 31-16,-1 0 20 0,-3 0-2 0,3 0 14 16,-6-10-6-16,0 10 3 0,-1 0 5 0,0 0-17 15,-3 0 6-15,-1 0-5 0,2 0-6 0,-2 0 11 16,0 0 3-16,0 0 5 0,0 0 1 0,0 0-3 15,0 0 0-15,0 0-9 0,0 0-2 0,0 0-1 16,0 0 4-16,0 0 7 0,0-8-2 16,0 8-8-16,0 0-6 0,0 0-6 0,0 0 6 15,0 0-9-15,0 0-5 0,0 0-8 0,0 0 2 16,0 0 6-16,0 0-5 0,0 0 13 0,0 0 1 16,11 0 2-16,-11 0 1 0,8 0 5 0,-8 0-6 15,6 0 6-15,-1 0 11 0,1 0-11 0,-1 0 3 16,-1 0-6-16,0 0-21 0,-1 0-9 0,-1-12 1 15,1 5 5-15,2 0 27 0,-2-3 6 0,2 2 5 16,-1-1-8-16,1-3-33 0,0 2-25 0,-1-2-21 16,3 5-21-16,-2-3-20 0,-1 3-47 0,-1 3-74 15,0 0-122-15,-1 4-116 0,-2 0-119 0,0 0-195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2:26:47.03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20397 9801 434 0,'0'0'7'16,"0"5"10"-16,0-5-4 0,0 0 8 0,0 0-2 0,0 4-13 16,0-2 17-16,0-1-11 0,0 0 3 15,0-1-10-15,0 0-5 0,0 0-7 0,0 0-2 16,0 0 14-16,0 0-8 0,0 0 19 0,0 0-9 16,0 0 2-16,0 0-7 0,0 0-7 0,0 0 7 15,0 0 5-15,0 0 14 0,0 0-5 0,0 0 9 16,0 0-5-16,0 0 0 0,0 0-3 0,0 0-3 15,0 0-6-15,0 0-10 0,0 0 6 0,0 0-8 16,0 0 6-16,0 0 5 0,0 0 8 0,0 0-19 16,0 0 2-16,0 0-7 0,0 0-4 0,0 0 19 15,-6 0-4-15,6 0 12 0,0 0-12 16,0 0-2-16,0 0-5 0,-6 0-14 0,6 0 19 16,-7 0-3-16,4 0 6 0,-3 0 10 0,3 0-8 15,-4-9-5-15,4 9 6 0,-2 0-8 0,-1 0-3 16,2 0 14-16,-1 0-13 0,2 0 8 0,-1 0-4 15,3 0 0-15,-1 0 16 0,1 0 5 0,1 0 10 16,-4 0-2-16,4 0 1 0,0 0-6 0,0 0 2 16,-1 0-2-16,1 0-9 0,0 12-2 0,0-4-3 15,0 1-10-15,0 1 7 0,0 0-1 0,0-1 5 16,0 0 8-16,0 0 7 0,11-2 26 0,-11-1-5 16,8-1 13-16,-8-1-20 0,9-3-15 0,-9 2-13 15,7-3-16-15,-3 0 10 0,0 0-16 16,0 0 18-16,0 0-4 0,0 0 0 0,-1-8 1 15,-1 8-11-15,-1-12 5 0,1 1-7 0,-2 3 4 16,0-4 2-16,0 1 4 0,0 2-4 0,0-2 4 16,0 0 0-16,0 3 0 0,0-1-4 0,-12 3 2 15,12 0 4-15,-8 0 0 0,8 2 4 0,-10 3-1 16,10-3-14-16,0 3 5 0,-6 0 0 0,6 0-8 16,-4 1 10-16,4 0-4 0,-4 0 6 0,4 0 0 15,-3 0 0-15,3 0 0 0,0 12 0 0,0-4-6 16,0 1 12-16,0-4-6 0,0 4-2 0,0-1 6 15,0-2-6-15,0-1-2 0,0 2 3 0,9-1-3 16,-9 1-4-16,8-5 6 0,-8-2-11 16,10 3 9-16,-6-3 2 0,0 0 2 0,2 0 4 15,-5 0 2-15,2 0-2 0,1 0 0 0,-3 0-2 16,-1-10-3-16,3 10-1 0,-3-11 0 0,0 3-4 16,0 1-1-16,0 1 5 0,0-5-3 0,0 4 1 15,0-2 4-15,-11 2-4 0,11-1-1 0,-14 1 5 16,14 1-2-16,-11 0 2 0,11 2-4 0,-10 0 0 15,3-2-4-15,7 3 4 0,-5 0-2 0,5 1 8 16,-6-1 2-16,6 3-2 0,-4 0 1 16,4 0 3-16,0 0-2 0,0 0-6 0,0 0 2 0,0 12-4 15,0-1-4-15,0-1 5 0,0 1 5 0,0-1 13 16,0 0 11-16,12-1 19 0,-12-1 14 16,10 2-8-16,-2-3 15 0,-3-3-24 0,2-1-7 15,-7 0-17-15,4 1-12 0,-2-4-4 0,2 0-2 16,0 0 0-16,-3 0-2 0,2 0 0 0,1-10-6 15,-3 10 6-15,2-11-10 0,1 0 18 0,-3 2-14 16,2 3 12-16,-1-2-4 0,0 1-8 0,-1 0 12 16,2 1-12-16,-3 0 10 0,0 0-8 0,0 1 2 15,0-2-4-15,0 0-2 0,0 1 6 0,0 1 10 16,0-1-10-16,-11-1 14 0,11 2-10 0,-8 1-8 16,8-1 8-16,-8 1-12 0,8 2 12 0,-9 2-10 15,9 0 12-15,-5 0-2 0,0 0 0 16,5 0 6-16,0 0-4 0,-1 0-6 0,1 0 2 15,0 11-2-15,0-4 2 0,0-7 6 0,0 10-12 16,0-2 8-16,0-1-6 0,0-1 0 0,0 0 10 16,0 0-8-16,0-2 2 0,0 0 2 0,0 0-8 15,0 0 10-15,0-2-6 0,0-1 6 0,0 0-2 16,0 0 2-16,0 0-2 0,0-1 0 0,0 0 2 16,0 0-6-16,0 0 2 0,0 0-4 0,0 0 2 15,0 0-2-15,0 0 0 0,0-8 4 0,0 8-2 16,0-10 0-16,0 3 8 0,0 7-10 0,0-8 8 15,0 2-2-15,0 0 0 0,0 2-2 0,0 1 0 16,0 2 2-16,0-2 2 0,0 0-2 0,0 1 0 16,0 2-8-16,0 0 0 0,0-2 10 15,0 2-6-15,0-1 0 0,0 1-2 0,0 0 2 16,0 0-2-16,0 0 12 0,0 0-6 0,0 0-2 16,0 0 2-16,0 0-2 0,0 0 0 0,0 0 2 15,0 0 0-15,0 0-6 0,0 0 2 0,0 0-6 16,0 0 8-16,0 11 0 0,0-11 4 0,0 7 2 15,0-7-6-15,9 9 4 0,-9-9 2 0,0 5-8 16,0-5 0-16,0 5-4 0,0-5-2 0,0 5 10 16,0-4-6-16,0 2 12 0,0-2-12 0,0-1 2 15,0 2 4-15,8-1-2 0,-8-1 4 16,0 0-4-16,0 0 0 0,0 0-14 0,0 0 14 16,0 0-2-16,0 0 4 0,0 0 8 0,0 0-12 15,0 0 4-15,0 0-4 0,0 0-4 0,0 0 4 16,0 0 0-16,0 0 4 0,0 0 4 0,0 0-4 15,0 0 2-15,0 0-4 0,0 0-2 0,0 0 0 16,0 0 0-16,0 0-10 0,0 0 8 0,0 0 12 16,0 0-12-16,0 0 14 0,0 0-6 0,0 0-14 15,0 0 10-15,0 0 4 0,0 0-6 0,0 0 4 16,0 0-4-16,0 0 4 0,0 0 0 0,0 0 0 16,0 0-2-16,0 0-6 0,0 0-2 0,0 0 10 15,0 0-2-15,0 0-8 0,0 0 6 16,0 0-4-16,0 0 0 0,0 0 4 0,0 0 2 15,0 0-4-15,0 0 8 0,0 0-4 0,0 0 6 0,0 0-4 16,0 0 6-16,0 0 0 0,0 0-10 16,0 0-2-16,0 0-2 0,0 0 4 0,0 0 6 15,0 0-6-15,0 0 0 0,0 0 0 0,0 0-4 16,0 0 8-16,0 0-2 0,0 0-2 0,0 0 2 16,0 0 2-16,0 0-11 0,0 0 17 0,0 0-12 15,0 0 8-15,0 0 1 0,0 0-13 0,0 0 6 16,0 0 4-16,0 0 0 0,0 0-13 0,0 0 15 15,0 0-12-15,0 0 4 0,0 0 8 0,0 0-10 16,0 0 6-16,0 0 6 0,0 0 2 0,0 0 3 16,0 0-13-16,0 0 2 0,0 0-9 0,0 0 5 15,0 0 8-15,0 0 0 0,0 0 1 16,0 0-7-16,0 8 2 0,0-8-6 0,0 0 10 16,0 0-2-16,0 0 6 0,0 0-4 0,0 0 0 15,0 0-2-15,0 0-2 0,0 0-4 0,0 0 4 16,0 0 0-16,0 0-6 0,0 0 2 0,0 0 6 15,0 0-6-15,0 0 0 0,0 0 8 0,0 0-14 16,0 0 8-16,0 0-4 0,0 0 6 0,0 0 0 16,0 0 2-16,0 0 2 0,0 0-6 0,0 0-7 15,0 0 11-15,0 0-2 0,0-8 4 16,0 8 0-16,0-6-6 0,0 2 0 0,0 1-2 16,-8 2 6-16,8 1-2 0,0-4-1 0,0 3-4 15,0 0-5-15,0 1 8 0,0 0 6 0,0 0-10 16,0 0 12-16,0 0-10 0,0 0 6 0,-3 0 4 15,3 0-4-15,0 0-2 0,0 0-4 0,-5 9 2 16,5-9 4-16,-1 0 0 0,1 7 0 0,0-2-2 16,0-5 4-16,0 5-8 0,0-1 0 0,0-1 8 15,0 1-14-15,0-3 18 0,0-1-8 0,0 3 4 16,0-2 5-16,0 0-9 0,0 0-3 0,0-1 1 16,0 0 2-16,0 0 0 0,0 0 9 0,0 0-7 15,0 0-2-15,0 0 2 0,0 0-7 0,0 0 5 16,0 0 2-16,0 0-6 0,0 0 7 15,0 0-10-15,0 0 1 0,0-10 2 0,0 4 6 16,0-2 2-16,0 1 1 0,0 1-4 0,0 0-5 16,0 2-2-16,0 4 4 0,0-5 0 0,0 2 1 15,0 1 5-15,0 2-8 0,-7 0 5 0,7 0 1 16,0 0-2-16,-4 0-4 0,4 0 4 0,0 0-8 16,0 0 10-16,-4 0 0 0,4 10 2 0,0-10 8 15,0 9-10-15,0-3 1 0,0-6-3 0,0 8 4 16,0-2 2-16,0 0-5 0,0 0 3 0,0 0-10 15,0 0 2-15,12 0 15 0,-3 0-1 0,0 0 24 16,-1 1-2-16,0-5 1 0,-3 2-6 16,2-1-19-16,-1-2-8 0,0-1 0 0,-3 0-2 15,2 0 0-15,-2 0 0 0,-3-10 6 0,2 10-17 16,-2-13 7-16,0 2 2 0,0 1-12 0,0 0-8 16,0 0-41-16,-11 2-51 0,11 1-43 0,-16 2-46 15,6 2-45-15,10 3-38 0,-11 0 7 0</inkml:trace>
  <inkml:trace contextRef="#ctx0" brushRef="#br0" timeOffset="1952.45">21907 10841 655 0,'0'-1'1'0,"0"1"18"0,0 0-5 0,-9 0 12 16,9 0-15-16,0 0-10 0,0 0 1 16,-8 0-9-16,3 10 9 0,5-10-9 0,-8 12 3 15,5-5-2-15,2 0 16 0,-3 1-1 0,4 0 13 16,0-1 16-16,0 1 3 0,0-1 8 0,0 0 5 15,0-2-11-15,0 3 4 0,13-3 14 0,-2-1-2 16,-1-1 14-16,-2-2-25 0,-1-1-16 0,0 0-4 16,2 0-3-16,-4 0 2 0,4 0-3 0,-6-13-14 15,2 4-16-15,0 2 6 0,-3-3-2 0,1 10 10 16,0-9-6-16,-3 2 2 0,0 4-8 16,2 3-4-16,-2-6 2 0,0 6-2 0,0 0 6 15,0 0-4-15,0 0 8 0,0 0 0 0,0 0 0 0,0 0 8 16,-12 0-12-16,1-9 6 0,0 9-2 15,2-12-6-15,-1 12 6 0,-1-11-4 0,2 6 8 16,-1 5-6-16,4 0 2 0,-2 0 0 0,3 0-2 16,1 0 6-16,0 0 0 0,4 0-1 0,0 0-3 15,0 0-4-15,0 11 2 0,0 0 4 0,0-3 4 16,13 1 6-16,-13-2 2 0,14 0-14 0,-3-7 15 16,-3 0 13-16,2 7-2 0,-2-7 8 0,0 0-18 15,-2 0-8-15,2 0-8 0,0 0 8 0,-2 0-8 16,-1 0 4-16,0-10 0 0,2 3-6 15,-4-1 8-15,2-1-4 0,-2 1 0 0,-3 1 0 16,0-3-5-16,0 4-1 0,0-3-1 0,0 2 1 16,0-1 4-16,0 0 0 0,-14 0-4 0,2 3-2 15,4 1 4-15,-5-1 0 0,5 5 4 0,-1 0 4 16,1 0-5-16,-2 0-7 0,1 12 0 0,2-2 2 16,2 0 2-16,1 2 0 0,-1-2 6 0,2 0-6 15,3 1-7-15,0 1 9 0,0-2 4 0,0 0-2 16,0-1 17-16,12 2-13 0,-12-3 0 0,13 2 6 15,-1-3 10-15,0 1 17 0,-2-4-4 0,-1-1-6 16,0-1-17-16,3-2-14 0,-3 0-4 0,4 0 2 16,-4-12 2-16,1 0-4 0,1-1 6 0,-3 1-4 15,-2-3-2-15,2-1 6 0,-2 2-2 16,-3-2 0-16,1 2 0 0,-3 0-9 0,-1 4 5 16,0 1 4-16,0 2-2 0,0-1 2 0,0 3-10 15,0 1 6-15,0 0-2 0,0 1 2 0,0 0 10 16,0 0-2-16,-11 3 0 0,0-2 8 0,11 2-6 15,-13 0-8-15,5 0 0 0,-2 0 7 0,5 0-10 16,-3 11 14-16,1-2-9 0,1 0-2 0,2 1 2 16,0 1-9-16,3 0 13 0,-1 0-8 0,2 0 10 15,0 3 5-15,0-3-3 0,0-3-8 0,0 2 2 16,0-3-6-16,14 0 6 0,-3-1 4 16,-1-4 3-16,-2 2 3 0,1-4 3 0,-1 0-5 15,0 0-2-15,1 0-8 0,-2 0-4 0,-1 0 2 0,2-13-2 16,0 3 6-16,-4-3-2 0,1 4 5 15,-1-4-5-15,-4 2 0 0,0-1-5 0,0-1 7 16,0 1-2-16,0 0-2 0,-13 2 2 0,13 1-2 16,-16-1-4-16,6 2 8 0,10 2-10 0,-12 1 10 15,4 3 0-15,2 1-2 0,-1 1 4 16,1 0 0-16,2 0-2 0,0 19 2 0,-1-5 0 0,2 4-6 16,0 2 2-16,1-1 0 0,2 2 0 0,0-1 6 15,0 0 11-15,0-2 4 0,0-1 0 0,0-3 0 16,0-4-7-16,0 1-1 0,12-6 6 0,-12 0-15 15,6-3 0-15,-6-2-8 0,9 0-5 16,-1 0 5-16,-3 0 0 0,-2-11 4 0,2 0-6 16,0 0-50-16,-1 0-55 0,-1 1-85 0,-3 3-109 15,0-1-107-15,0 1 16 0</inkml:trace>
  <inkml:trace contextRef="#ctx0" brushRef="#br0" timeOffset="8651.9">17129 9978 191 0,'7'21'8'0,"-7"-7"1"0,0-1-1 0,0-1 2 15,0-4-8-15,0-3-33 0,0-2-25 0</inkml:trace>
  <inkml:trace contextRef="#ctx0" brushRef="#br0" timeOffset="8849.94">17099 10043 860 0,'0'10'13'15,"0"0"16"-15,0 1 12 0,0-2 23 0,-11 2 8 0,11 1-2 16,0 0 1-16,0 1-5 0,0 2 0 0,0 1-17 16,0-2 0-16,0 4-19 0,0 1-22 0,0-1-4 15,0 2-8-15,0 3 4 0,0-1 0 0,0 1 4 16,0 1-28-16,0 4-81 0,0 1-136 0,-14 0-131 16</inkml:trace>
  <inkml:trace contextRef="#ctx0" brushRef="#br0" timeOffset="9052.31">17085 11305 2456 0,'0'34'2'0,"0"-5"-7"0,0-4 14 15,17-2-9-15,-3-6 0 0,-4-3 2 0,1 1-8 16,-11-5 1-16,9-1 7 0,-9 1-2 0,0-4-9 15,0 3-17-15,0-3-48 0,0 2-37 0,0-3-68 16,0-2-62-16,0 1-52 0,0 1-70 0,-13 0-63 16,3-1 84-16</inkml:trace>
  <inkml:trace contextRef="#ctx0" brushRef="#br0" timeOffset="9232.52">17088 11776 1607 0,'0'16'24'0,"0"0"19"0,0-4 30 15,0 0 17-15,0-3-5 0,0 1 5 0,0-5-10 16,0 3 4-16,0-1 2 0,0 4-6 0,0-2-19 16,0 0-15-16,0 0-17 0,0 1-18 0,0 0-7 15,0 0-33-15,0 2-53 0,0-1-49 0,0 3-57 16,0-1-21-16,0 2-12 0,0-1-14 0,0 1 9 16,0 0-18-16,0-1 30 0,0-1 0 0,0-2 9 15</inkml:trace>
  <inkml:trace contextRef="#ctx0" brushRef="#br0" timeOffset="9401.28">17033 12222 1315 0,'-7'19'67'0,"4"5"26"16,3 0 41-16,0 3 31 0,0 3-50 0,0-1-16 15,0-1-51-15,15 2-27 0,-15-4-19 0,13 1-2 16,-13-1 5-16,0-4-5 0,0 0-2 0,0-3-19 16,0-3-5-16,0-1-13 0,0-3 3 0,0 1-1 15,0-4-13-15,0 1-1 0,0-2-19 0,0 0-36 16,-10 2-11-16,0 0-61 0,0 1-62 0,10 3-61 15,-7 0-22-15</inkml:trace>
  <inkml:trace contextRef="#ctx0" brushRef="#br0" timeOffset="9821.28">16969 13390 3128 0,'0'25'7'15,"0"-1"-14"-15,0-5 11 0,18-2 1 0,-18-1 2 16,14-5 5-16,-4-2-8 0,-10 1-1 0,0-3-3 16,0 2 2-16,0-2 3 0,0-1-1 0,0 2-1 15,0-4 4-15,0 3-5 0,0-1-23 0,0 1-49 16,-10 2-74-16,10 1-48 0,-11 3-36 0,3-2-21 16,8-2 4-16,0 4 15 0,0-2 5 15,-8 2 32-15,8-2 19 0,-5 0-15 0,1-4 32 16,2 2 2-16,0 1 50 0,-2-1 26 0,-1 0 32 15,2-3 22-15,2 2 1 0,-3-2 17 0,4 1 19 16,-1 1 60-16,-4 3 54 0,3 0 59 0,1 2 18 16,-1 1 28-16,2-2 21 0,0 5 9 0,0 3 37 15,0 1-38-15,0 2-13 0,0-4-33 0,0 1-73 16,0 1-33-16,0 0-60 0,0-1-27 0,0-3 8 16,0-2 11-16,10 0 14 0,-10-2 1 0,8 2-5 15,-1-1-2-15,-7 3 1 0,7-4-1 16,-7 2-7-16,4 1-14 0,-4-1-12 0,0 1-5 15,0 0-27-15,0-1 2 0,0-1-5 0,0 3-7 16,0-2-6-16,0 1-42 0,0-1-53 0,0 1-59 16,0 0-54-16,0-1-56 0,0 2-38 0,0-2-44 15,0 3-16-15,0-1-10 0,0-2-4 0</inkml:trace>
  <inkml:trace contextRef="#ctx0" brushRef="#br0" timeOffset="10011.19">16969 14770 2482 0,'0'29'73'0,"0"2"49"0,0-2 21 0,0 0 16 0,0-2-50 16,0-4-34-16,18 3-13 0,-4-3-3 16,-3-2-9-16,3 0-9 0,-4-5-10 0,-10 1-14 15,0 0-19-15,0 0 2 0,0-2-3 0,0-3 3 16,0 1-2-16,0-2-29 0,0 0-38 0,0-1-45 16,-13 1-61-16,1-1-71 0,2 3-30 0,10-3-38 15,-10-1-2-15,1 4 12 0,3 2-12 0,6-2-8 16,0-2-17-16,0-1 64 0</inkml:trace>
  <inkml:trace contextRef="#ctx0" brushRef="#br0" timeOffset="10214.93">16976 15543 1536 0,'0'27'36'0,"0"-1"38"0,0-1 9 0,0-3 19 0,0 0-32 16,0-1-12-16,0 1 15 0,0-3 23 15,0 0 26-15,0 1-10 0,0-2 26 0,0 2-32 16,0-1-3-16,-11-1 13 0,11 0-41 0,0 2-3 15,0-1-31-15,0 0-29 0,0 0-8 0,0-1-8 16,0-2-1-16,0 1-2 0,0 0-16 0,0-3-41 16,0 3-65-16,0-4-41 0,0-2-49 0,0 1-12 15,0-4 0-15,0-3-29 0,0 1-3 0,0 1-12 16,0-7-13-16,0 0-7 0,0 0 41 0</inkml:trace>
  <inkml:trace contextRef="#ctx0" brushRef="#br0" timeOffset="10427.14">16957 16277 1599 0,'0'17'30'0,"0"0"41"0,0-1 24 16,0-1 28-16,0 4-12 0,0-1-8 0,0 3-22 16,0 3-15-16,0 1-23 0,0 1-28 0,0 1-9 15,-13 2-8-15,13-4 7 0,0 0-3 0,0-2-4 16,0-4-43-16,0-2-30 0,0 1-31 0,0-2-8 15,0-3-7-15,0 4-18 0,0-1-31 16,0 3-28-16,0 3-18 0,0 2-19 0,0 2-38 0,0 0 5 16</inkml:trace>
  <inkml:trace contextRef="#ctx0" brushRef="#br0" timeOffset="10643.47">16917 17390 1583 0,'0'29'16'16,"0"0"16"-16,0 0 19 0,0 2 14 0,0 0-6 16,13 2 9-16,-4-1 22 0,-9 3-15 0,0-1 1 15,0 4-19-15,0-2-18 0,0-2 25 0,0-2 8 16,0-1-1-16,0-1-25 0,0-3-24 16,0-1-20-16,0-2-8 0,-9 1-1 0,9-3 3 15,-13-1-5-15,5-2-43 0,2-2-31 0,1-4-45 16,5-4-48-16,-9-5 2 0,4-4-50 0,2 0-25 15,1 0-54-15,2 0-89 0</inkml:trace>
  <inkml:trace contextRef="#ctx0" brushRef="#br0" timeOffset="12917.21">6776 14496 934 0,'0'0'1'0,"11"0"-2"0,-11 0-9 0,11 0 3 16,-11 0-13-16,8 0-8 0,-8 0-5 0,0 0-15 15,0 0 2-15,0 0-7 0,0 0-4 0,0 0-20 16,0 0 2-16,0-5-40 0,0 5-19 16</inkml:trace>
  <inkml:trace contextRef="#ctx0" brushRef="#br0" timeOffset="14622.42">6823 14466 1207 0,'0'0'44'0,"0"-1"40"16,0-2 18-16,0 2 35 0,0-2-27 15,0-1-12-15,0 2-2 0,0-2-9 0,0 2-3 16,0-1-12-16,0 1-6 0,0 0-15 0,0 2-17 16,0-2 18-16,0 2 3 0,0 0-5 0,0 0 16 15,0 0-24-15,0 0-16 0,-12 11-1 0,4 0-16 16,8-1-5-16,-14-1 1 0,3 2-5 0,-1-2-5 15,3 1-2-15,1 0 5 0,-1-3 2 0,1 1 7 16,0-1 6-16,3-1-13 0,2-3 20 0,0 1 10 16,3 0-10-16,0-4 23 0,0 0-36 0,0 0-1 15,0 0-8-15,0 0-5 0,14 0 5 0,-3 0 0 16,0-11 6-16,-1 2-4 0,1 1 0 0,-2-1-4 16,-1 0-1-16,1-3 1 0,-2 2 4 0,1-2 0 15,-5 0-7-15,2 1 9 0,-5 0 1 16,0 2-6-16,0-1 10 0,0 2-7 0,0 1-2 15,0 1 6-15,0 2-4 0,0 2 0 0,-13 1 16 16,13 1 0-16,-11 0 9 0,3 0-3 0,8 0-8 16,-11 12-8-16,3-12 4 0,2 10-10 0,0 0 2 15,-1-1-2-15,2-1-9 0,-1 1 2 0,0 2 2 16,0-2 8-16,-1 0 6 0,2 1-5 0,2 0 10 16,-2 3-7-16,4-2 7 0,1 2 16 0,0-4-3 15,0 1 6-15,0-1-6 0,0 0-6 0,13-3 7 16,-1 0-2-16,-4-2 13 0,3-2 1 0,-3-1-12 15,3-1-2-15,-3 0-19 0,3 0-4 16,-3 0-8-16,0-16 0 0,0 4-4 0,-3-2 2 16,-2 0 4-16,1-1 3 0,0 2 3 0,-4-2-1 15,0 2-11-15,0 0 4 0,0 1 2 0,0 1 1 16,-13 2 2-16,13-2-2 0,-13 5-3 0,1 0 10 16,2 2 0-16,2 4 7 0,-1 0 6 0,-2 0 4 15,1 0 6-15,1 10-2 0,-2 1-19 0,1-1-2 16,2 1-5-16,-3 0-2 0,3 0 2 0,4 0 7 15,-3 0-9-15,4 0 2 0,-3 0 4 0,3 0-11 16,3-2 14-16,0 0-7 0,0-1 0 0,0-3 8 16,0-1-1-16,0 1 0 0,0-4 0 15,12 0-7-15,-12-1 2 0,11 0-2 0,1 0-4 0,-2 0 11 16,0-9-17-16,0-2 8 0,0 2 2 0,0-2-10 16,-2 0 12-16,1 1 1 0,-2-1-3 15,-1 1-3-15,-3 1 1 0,-1-1-5 0,1 3 7 16,-3 0 5-16,0-2-5 0,0 3 2 0,0-1-2 15,0-1-5-15,-18 1 3 0,5 0-3 0,-2-2 3 16,1 3 2-16,1 2 0 0,-4 0 2 0,4 4-4 16,-1 0 7-16,1 0-3 0,2 0 3 0,0 13 4 15,2 1-9-15,2 1 0 0,1-1 5 0,4 4 15 16,1 0 2-16,1-2 14 0,0 3 4 0,0 0-8 16,0 2 4-16,11-6 1 0,-11 1-13 15,13-3-9-15,-1 0-3 0,-2-4-10 0,-2 0 1 16,4-3 7-16,-2-2 5 0,1-4 2 0,1 0-2 15,1 0 3-15,0 0-11 0,-1-10-7 0,0 1 5 16,-2-3-8-16,0 0 1 0,-2 1-6 0,0-1 8 16,-4 1-2-16,1-3 4 0,-1-1 3 0,-1 1-10 15,-2 0 8-15,-1 1-8 0,0-1 3 0,0-2-1 16,0 3 1-16,0 1-11 0,-14-1 11 0,14 3-6 16,-14 1 3-16,3 1 8 0,-2 2-3 0,5 1-5 15,-3-1-3-15,3 2 6 0,-1 4-1 0,1 0 1 16,1 0 9-16,1 0-2 0,-3 11-2 15,2 2 7-15,3-1-8 0,0 2 3 0,1 2-2 16,2 0-3-16,-1 1 7 0,-1 0-2 0,3-1 3 16,0-3 6-16,0 2-11 0,0-2 4 0,0-2-5 15,14-3-2-15,-14-1-4 0,11 0-4 0,0-3 6 16,-3-1-3-16,0-3 15 0,0 0-10 0,1 0 0 16,-1 0 0-16,2-10-15 0,-1-2 5 0,1-1 0 15,-2 0-10-15,3 1 15 0,-3-3-2 0,-2 0-3 16,-1 3 10-16,1-1-3 0,0 0-2 0,-6 1 3 15,0 0 0-15,0 1-5 0,0 2 7 0,0-1 2 16,-12 0-5-16,-1 0 3 0,2 3-5 16,0 1 3-16,0 1 0 0,-3 2 2 0,3 1 5 15,1 2-3-15,-2 0 3 0,2 0 0 0,2 0-5 0,-1 0-3 16,4 15 8-16,2-4-7 0,-2 3-1 0,3-4 3 16,2 5-2-16,0-2 7 0,0 3 2 0,0-2 0 15,0 1-2-15,0-3-2 0,0 3-3 16,12-4 2-16,-12 0 1 0,12-2-8 0,-12-1 15 15,8-1-10-15,-2-5 2 0,-1 0 8 0,2 1-12 16,-1-3-1-16,-2 0 6 0,1 0-11 0,0 0 8 16,0 0-2-16,0-13-6 0,-2 4 3 0,1 0 5 15,-2-2-2-15,-1 2 7 0,1 0-8 0,0 0 3 16,-2 0-4-16,0 5-6 0,0-2 12 0,0 0-2 16,0 1 10-16,0 2-8 0,0 0 3 15,0 2-17-15,0-2 12 0,0 2-5 0,0-2 3 16,-11 1 4-16,11 0-5 0,0 1 3 0,0 0 3 15,0 1-5-15,0 0 7 0,0 0-1 0,0 0-4 16,0 0 3-16,0 0-3 0,0 0-5 0,0 0 2 16,0 0 6-16,0 0-11 0,-10 0 8 0,10 0 5 15,0 0-9-15,0 0 14 0,0 0-3 0,-9 0-5 16,9 0 8-16,0 0-5 0,-7 10 5 0,7-10 20 16,0 10 5-16,-3 0-1 0,3-3 9 0,0 0-26 15,0-2-2-15,0 2-5 0,0-3-7 0,0 0-1 16,0 1 3-16,0-2-10 0,0 1 3 15,0-1-1-15,0-1-2 0,0-1 5 0,0-1 5 0,0 0-12 16,0 0 4-16,0 0 6 0,0 0-8 0,0 0 7 16,0 0 1-16,0 0-8 0,0 0 7 15,0 0-4-15,0 0 4 0,0 0-7 0,0 0 5 16,0 0-2-16,0 0-6 0,0 0 18 0,0 0-17 16,0 0 17-16,0 0-5 0,0 0-18 0,0 0 18 15,0 0-10-15,0 0 0 0,0 0 13 0,0 0-11 16,0 0-2-16,0 0 8 0,0 0-3 0,0 0 0 15,0 0-3-15,0 0 3 0,0 0-2 0,0 0 4 16,0 0 3-16,0 0-5 0,0 0 5 0,0 0-7 16,0 0 7-16,0 0-5 0,0 0-5 0,0 0 7 15,0 0-7-15,0 0-7 0,0 0-18 0,0 0-25 16,0 0-7-16,0 0-4 0,0 0 7 0,0 0 5 16,0 0-18-16,0 0-33 0,0 0-46 0,0 0-77 15,0 0-72-15,0 0-86 0,0 0-136 16,0 0-96-16</inkml:trace>
  <inkml:trace contextRef="#ctx0" brushRef="#br0" timeOffset="16112.9">6796 14762 633 0,'0'0'-2'0,"0"0"4"0,0 0-7 16,0 0-2-16,0 0 5 0,0 0-5 15,0 0 7-15,0-10 3 0,0 10 1 0,0-11-3 16,0 4 16-16,0 7 14 0,0-8 14 0,0 8 34 15,-9-8 25-15,9 8 14 0,-11-4 32 0,11 1 6 16,-8 0-19-16,2-1-4 0,0-1-33 0,6-3-27 16,-7 4-11-16,7-3-21 0,0-1-10 0,0 1-2 15,0 1-2-15,0 2 4 0,0-2-4 0,0 3 11 16,0 0-11-16,0 1 16 0,0 2 34 0,-11 0 13 16,11 0 8-16,-8 0-22 0,8 0-39 15,-7 14-26-15,7-1-7 0,-7 0 3 0,2-3-5 16,5 6 0-16,-3-5-2 0,0 1-4 0,3-1 8 15,-2 0 1-15,2-1 6 0,0-2 2 0,0-1 7 16,0-1 29-16,0 0 3 0,0-4 11 0,0 0-4 16,0-2-39-16,0 0-2 0,0 0-22 0,11 0-1 15,-1 0 0-15,1 0 1 0,-2-10 2 0,1-2-5 16,1 0-7-16,0 0-2 0,-3 1 5 0,1-4 2 16,-1 2 9-16,-1-4 7 0,-2 3-7 0,-1 1 2 15,-2-2-13-15,-2 5 4 0,0 0 5 16,0 2-3-16,0 2 5 0,0 0-4 0,-13 5 6 15,2 1 3-15,0 0 1 0,3 0 1 0,-3 0-7 16,2 0-7-16,-1 11 7 0,0-1 0 0,0 0 0 16,0-2 3-16,0 0 3 0,0 2-8 0,0-2-5 15,2 2 5-15,0-2 2 0,-1 3 0 0,4-1 0 16,2-1 0-16,0-1-2 0,-1 0 18 0,4-2 4 16,0 0-11-16,0 0-7 0,0-3-13 0,13 0 0 15,0-2 13-15,-2 2-4 0,0-3 2 0,3 0-23 16,-1 0-33-16,2 0-7 0,-2-16-2 15,3 6 19-15,-5-5 28 0,0 5 12 0,0-5 1 16,-4 3 5-16,-3-1-6 0,-2 3 6 0,-2-3-3 0,0 1 3 16,0 2 5-16,0 0-9 0,-15-1 8 0,0 0-4 15,4 3-2-15,-3-2 4 0,-1-1-4 16,0 2-1-16,0 1 8 0,-2 1-9 0,4 3 15 16,-1 1 56-16,1 3 4 0,2 0 39 0,-1 0-2 15,2 12-44-15,2 1 8 0,2 2-23 0,-2 1-12 16,5 3 17-16,1 1-12 0,-1 0 8 0,3 2-15 15,0 1 4-15,0-2 1 0,0 0 6 0,0-2 5 16,11-3-25-16,-11-1-6 0,14-5-16 0,-4-1 6 16,-2-3-3-16,1-2-4 0,-1-4-1 0,2 0-4 15,-1 0 2-15,-1 0-8 0,2-13 8 0,-2-1-4 16,1 0-4-16,-3-1-13 0,2 0-13 16,-3-2-7-16,1 1-2 0,-1-2 26 0,-2 1 2 15,-3-1 13-15,0 0-1 0,0 4-1 0,0 0-1 16,0 3 3-16,-12-2 2 0,12 5 2 0,-15-1-2 15,0 6 5-15,3-2-5 0,4 5 2 0,-4 0-4 16,4 0-1-16,-2 0-2 0,-2 14 1 0,4-1 11 16,0 2-5-16,0-3 8 0,0 2-3 0,2 1-5 15,1 1 3-15,0 0-3 0,2-2 1 0,3 0-3 16,0 0-5-16,0 0 5 0,0-3-3 16,0 0 6-16,0-4-3 0,0 1 5 0,11-3-12 0,-1-1-17 15,1-4-21-15,-2 0-19 0,1 0-9 16,4 0 10-16,-1 0-7 0,2-14 6 0,-2 1 6 15,1 0 8-15,-3 0 16 0,1 1 9 0,-3-2 7 16,-3 1-29-16,-1 1-3 0,-5-1-12 0,0 1 6 16,0-1 17-16,0-2 1 0,0 1 3 0,-16 1-4 15,2 3 4-15,-2-3 24 0,0 3 5 0,-1 2 8 16,1 1 9-16,-1 3-9 0,1 4 42 0,0 0 2 16,2 0 51-16,-2 15 16 0,5-1-9 0,3 0 20 15,0 4-51-15,2-2 8 0,3 1-20 0,3 1-14 16,0 0 4-16,0-1-18 0,0 0-4 15,0-2-18-15,0 0-6 0,12-1 0 0,-12-3-3 16,13 0 1-16,-2-2 1 0,3-4-6 0,-2 0 2 0,0-2 2 16,4-3-4-16,0 0 2 0,1 0 0 15,2 0-7-15,-1-12 0 0,2-3-3 0,0 1-13 16,-2-4-15-16,-1-1-9 0,-1-3-16 0,-2-3 14 16,-4 2 21-16,-2-1 9 0,-2 1 15 0,-6-1 6 15,0 5-4-15,0-1 4 0,0 7-2 0,-16 1-2 16,2 4 2-16,0 3-5 0,-1 3 5 0,2 2 3 15,-2 0-3-15,3 0 9 0,0 14-2 0,1-1-3 16,0 0 3-16,2 3-12 0,2-2 10 0,-2 2-5 16,1-1 0-16,3-1 7 0,1 2-7 0,0-2 2 15,4-2 5-15,-1 0-2 0,1-1-3 16,0-2-6-16,0-3 4 0,0 0-5 0,0 0-2 16,0-5-82-16,0 1-97 0,0-2-100 0,11 0-151 15,-11 0-66-15,11 0-65 0</inkml:trace>
  <inkml:trace contextRef="#ctx0" brushRef="#br0" timeOffset="21423.43">11622 15396 1417 0,'0'0'35'0,"0"0"17"0,0 0 17 0,0 0 13 16,0 0-21-16,0 0-10 0,0-13-6 0,0 4 0 15,0 9 1-15,0-9 2 0,0 9 6 0,-12-5-10 16,0 5 11-16,0 0 5 0,2 0 4 0,1 0 13 16,-2 0-11-16,1 0-8 0,1 0 22 0,0 0-7 15,-3 10-16-15,1-1 10 0,2-9-37 0,-1 8-3 16,-1 1-2-16,2-1-9 0,1-1-3 16,1 0-6-16,-1 2 0 0,2-3-2 0,0 2-1 15,3 0-6-15,0-3 18 0,3 2 5 0,0-2 9 16,0 0-3-16,0-3-11 0,0 4-9 0,14-5-4 15,0 0-3-15,0 1 2 0,0-1-2 0,-2 1-9 16,2-2 13-16,0 0 1 0,2 0-3 0,-2 0 0 16,2 0-4-16,-4 0-5 0,3-13 9 0,-3 2-9 15,0 1 12-15,-2-5-10 0,-2 1 1 0,-3-3 4 16,-2-2-7-16,-3 2 2 0,0 1-2 0,0-2 5 16,0 3-7-16,0 2 11 0,-16 0-4 0,4 5 7 15,-1 1 1-15,-1 1 4 0,3 3 24 16,0 2 11-16,-2 1 30 0,2 0 7 0,0 0-21 15,0 0 6-15,3 13-24 0,0-2-10 0,-1 3-6 16,-1-1-22-16,5 2-5 0,-3 3-3 0,1-2 3 16,0 1 7-16,3 4-4 0,0-2 4 0,-1-2-2 15,2 1-10-15,3-1 10 0,0-3-7 0,0 1 6 16,0-3-1-16,12-3-8 0,-1-1 3 0,1 1-3 16,3-4-7-16,2-1 5 0,1-4-20 0,0 0-14 15,1 0 5-15,-1 0-16 0,2 0-12 16,-2-14 17-16,-3 2-7 0,-2-2 19 0,1 1 30 15,-3-2-4-15,-1 1 13 0,-1 0-4 0,-4 0-7 16,0 2 3-16,-2-3 4 0,-3 2 2 0,0-1 14 16,0 0 29-16,0-1 4 0,-16 1 1 0,0 2 18 15,4-1-27-15,-4 3-5 0,1 4-2 0,-2-2-15 16,1 8 15-16,-3 0 2 0,-1 0 5 0,2 0-21 16,-2 13-13-16,-2 4-7 0,4-3-2 0,-2 5 2 15,4 1 7-15,0-1-5 0,3 3-4 0,4 0 4 16,1 1-4-16,5-2-5 0,1 0 9 0,2-2-9 15,0 1-18-15,0-4-1 0,13 0-6 0,0-3 3 16,-2-3 7-16,4 0 18 0,0-3-6 0,2-4 3 16,1-3 0-16,-1 0 0 0,1 0-8 0,0-13 10 15,1-2-4-15,-1-1-4 0,-1-5-8 0,-2-2-36 16,-2-2-4-16,-1-3-15 0,-6-1 18 0,-1-2 30 16,-1 1 16-16,-4 2 8 0,0 2 8 15,0 3 1-15,0 2-5 0,-14 3-3 0,14 0 6 16,-14 5-6-16,0 3 6 0,1 1 6 0,-1 1 19 15,3 4 35-15,-2 1 3 0,-1 3 15 0,0 0-29 16,1 0-23-16,-1 0-3 0,0 12-7 0,-1 1 15 16,1-1-10-16,-2 4-5 0,2 2-2 0,0-2-14 15,3 3 2-15,-2-1 7 0,4 1-7 0,2-2-3 16,1 2-2-16,6-2-5 0,0 0 5 0,0-2 3 16,0 2-6-16,11-6 8 0,0 2-12 15,3-3 9-15,-1-1 1 0,0-3-6 0,3-2 8 0,-2-4-12 16,6 0 9-16,-2 0-2 0,-1-11-2 0,2-2-15 15,0 0-10-15,0-2-9 0,-2-6 10 16,-1 2 1-16,-2-3 13 0,-4 3 3 0,-2-3-4 16,-2 3 9-16,-6 1-6 0,0 2 5 0,0 0 0 15,0 3 3-15,0 1 7 0,-16 5-5 0,-1-1 5 16,4 3-1-16,-4 1-1 0,1 3 4 0,-1 1-2 16,-1 0 10-16,1 0-8 0,1 0 5 0,-3 13 2 15,2 0-11-15,3 2-1 0,2-2 3 16,-2 4-17-16,3-3 14 0,0 4 1 0,3 1-1 0,3 0 6 15,2 2-4-15,2 1-4 0,-1-2 3 0,2-1-1 16,0 1-2-16,0-6 7 0,0 1-5 0,11-7-2 16,-11 3 0-16,17-5-4 0,-4-3-1 15,-3-3 7-15,6 0-4 0,-2 0-3 0,2-12 5 16,-4 0-7-16,4-4 5 0,-1 0-1 0,-2-3-4 16,0-2 2-16,-2-1-4 0,-3-3 6 0,-2 3-4 15,-4 1 5-15,-2 1-6 0,0 1 3 0,0 2-2 16,0 3 7-16,0 2-2 0,-13 3-1 0,-1 4 3 15,3 0 0-15,0 5 15 0,0 0-6 0,0 0 6 16,-2 13-3-16,2 2 24 0,0-2 3 0,0 4-3 16,2-1-2-16,0 4-34 0,2-1 3 0,-1 2 4 15,3 0-7-15,2-4-2 0,0 2 7 0,-1-2-5 16,4-3 2-16,0 1 8 0,0-2-12 16,0-1-3-16,0-3 5 0,13-2-5 0,-3-1 2 15,-1-2 1-15,2-2-1 0,1-2-4 0,0 0 7 16,-1-10-25-16,0-4-13 0,0 1-20 0,1-6-14 15,-5-2 7-15,1 0 13 0,-5 0 28 0,0-1-2 16,-1 1 21-16,-2 4-2 0,0 0 3 0,0 3 1 16,0-2-1-16,0 7 4 0,0 2-5 0,-13 1 10 15,13 2 13-15,-14 4 39 0,3 0 20 0,3 0 9 16,-3 0 1-16,3 15-29 0,0-4-4 0,-1 6-15 16,1 1-19-16,2-1-5 0,-1 2-18 0,-2 1 3 15,4-4 0-15,2 1 5 0,-2-2-2 16,4-1 2-16,-1 0 5 0,2-3-8 0,0 0-5 15,0-2 3-15,0-1 0 0,0 0 0 0,11-3 8 16,-11-3-11-16,14-2-2 0,-3 0-14 0,1 0-21 0,2 0-2 16,-2-12 3-16,2 1 3 0,-1-2 11 15,3-2 6-15,-2-2-3 0,0 0-2 0,-3 1 17 16,-1-3-8-16,-1 3 18 0,-1 0-3 0,-3-1-3 16,-2 4 11-16,-3 1-3 0,0 2 2 0,0 1-7 15,0 0 0-15,0 1-5 0,-13 3 0 0,1 0 7 16,12 2 3-16,-16 2-10 0,2 1 8 0,6 0 48 15,-2 0 17-15,0 12 28 0,-2 2 0 0,4 1-47 16,2 2-19-16,-2 1-17 0,2 3-1 16,1 0-4-16,4-2-3 0,-1 0-5 0,2-3-3 15,0 1-2-15,0-7 0 0,0 1 0 0,0 0 15 16,0-2 8-16,0 0 5 0,10-4-3 0,-10 0-12 16,9-1-6-16,-9-1-9 0,11-3 2 0,-5 0-3 15,-1 0-10-15,3 0 11 0,0-14-6 0,-2 2 5 16,-1 2-2-16,3-4-2 0,0 1-6 0,-2-2 6 15,-1 1 2-15,-2-3 5 0,0 3 0 0,-1-1 2 16,-2 3 1-16,0 0-3 0,0 5 10 0,0 0-10 16,0 3 7-16,0 3-2 0,0 1-2 15,0 0 9-15,-13 0-4 0,13 0 4 0,-11 14 1 16,11 0-3-16,-8-2 2 0,8 1-2 0,0-1 3 0,0-2-8 16,0 2-3-16,0-3-4 0,0-4 4 15,0 2 1-15,0-1 4 0,0-4 3 0,0-2-5 16,0 3-2-16,0-1-3 0,0-2 15 0,0 3-10 15,0-3 2-15,11 0 6 0,-3 0-16 0,0 0 6 16,0 0-3-16,1 0 2 0,1-10-2 0,0-3-2 16,0 4-1-16,-5-3 1 0,3 0 4 0,-5-1 6 15,2 1-6-15,-2-3 6 0,-3 5-8 0,0-1 5 16,0 4 7-16,0-2-7 0,0 3 0 16,-11-1-7-16,11 4 7 0,-13 2-5 0,1 1 7 0,2 0 1 15,10 0-11-15,-12 0 16 0,2 13-6 16,2 0 8-16,2-1 5 0,-2-1-15 0,4 5 0 15,0-5-2-15,1 3 2 0,3-3 2 0,0 1 1 16,0-3 4-16,0-2-9 0,0 4 9 0,0-6-2 16,0 1-5-16,0-1 8 0,11 2-11 0,0-3 3 15,-1 0 5-15,-2-2-15 0,2-2 8 0,-3 0-3 16,1 0-3-16,0 0 6 0,-1 0-6 0,0-10 11 16,-1-2-13-16,2 2 7 0,0-2 1 0,-2 2-6 15,-1-3 11-15,2 1-8 0,-3-1 5 0,-2 2-5 16,1 2 2-16,-3 2 8 0,0 1-5 0,0 2 3 15,0 0-6-15,0 4 6 0,0 0-1 0,-13 0-2 16,2 0 3-16,0 0-8 0,3 0 7 16,0 0-2-16,0 0 5 0,-4 0 3 0,2 0-8 15,2 0 0-15,-1 0-3 0,3 0 3 0,-1 9-2 16,1 1 7-16,-2 0-3 0,5-2 3 0,0 3-7 16,1-2 7-16,2 0 2 0,0 0-12 0,0 0 18 15,0 1-18-15,0-2 2 0,16-2 8 0,-5 0-10 16,0 1 15-16,0-2-37 0,0 0-15 0,-1-3-23 15,2 1-11-15,0-2 27 0,2-1 17 0,-2 0 20 16,0 0 4-16,0-10 4 0,-1-3 1 0,-3 3-2 16,3-5 3-16,-3 4 2 0,0-5-5 0,-2 2-2 15,-3-1 2-15,0 1 3 0,-3 2-1 16,0 0 1-16,0 0 4 0,0 2-5 0,-15-2 1 16,4 5 2-16,-2-1-7 0,2 1 7 0,0 2 0 15,-2 3 2-15,-1 2 6 0,2 0-6 0,0 0-4 16,4 0 4-16,-4 10 3 0,4 2-2 0,0 0 4 15,3 1-2-15,0 0-1 0,-1 2-4 0,3-1 5 16,3 1 0-16,-3 1-8 0,3-2 8 0,0 0 0 16,0 0-12-16,0-3 5 0,0 0-1 0,15-1 1 15,-6-3 11-15,-9-3-9 0,12 0 3 0,-1-3-1 16,-1 0-6-16,-1-1 8 0,2 0-6 0,-3 0-3 16,3-14 7-16,2 2-7 0,-2-1 3 0,0 1-3 15,2-5 3-15,-4 3-10 0,2-3 7 16,-3 2 5-16,-2 0-7 0,-1 1 12 0,-3 0-27 15,-2-1-16-15,0 1 6 0,0 3 3 0,0-1 15 16,-11 6 11-16,-2-2-4 0,2 0 5 0,1 7-3 16,10 1 10-16,-12 0 2 0,1 0-5 0,1 0 8 15,3 14-1-15,0 3 25 0,2-2 2 0,5 4 1 16,-6 0 1-16,6 0-18 0,0 2 6 0,0 0-4 16,0-2 1-16,0-2-9 0,0-2 16 0,0-1 2 15,0-3-8-15,11-6 3 0,-11 1-17 0,13-1-15 16,-13-5 3-16,9 0-27 0,-1 0-35 0,-1 0-36 15,0-16-70-15,0 3-48 0,-1 1-110 16,-1-1-72-16,4 1-72 0,-6 3-107 0,4 1 40 16</inkml:trace>
  <inkml:trace contextRef="#ctx0" brushRef="#br0" timeOffset="27196.84">23215 14564 540 0,'0'0'27'0,"0"0"5"0,0-10 13 0,0 10 15 16,0 0-12-16,0-7 12 0,0 7 14 16,0 0-1-16,0 0 15 0,0 0-14 0,0 0 4 15,0 0 9-15,0 0-3 0,0 0-4 0,0 0-15 16,0 0-19-16,0 0-22 0,0 0 4 0,0 0-22 16,0-7 4-16,0 7-10 0,0 0-2 0,0-7 4 15,0 7-6-15,-14 0 2 0,14-8 4 0,-11 8-2 16,11-4 4-16,-12 4 2 0,12-3 2 0,-10 3 16 15,3 0 5-15,2 0 3 0,-1 0-5 0,1 0 3 16,-1 0 3-16,5 0 3 0,-3 0-3 0,3 0-6 16,-3 10-13-16,3-1 11 0,-1-9 8 15,2 10 5-15,0 0 10 0,0-3 1 0,0 1 0 16,0-1-9-16,0 1 9 0,0-2-3 0,13-1 8 16,-4 1 5-16,-9-2-6 0,11-3 2 0,-1-1-18 15,-2 0-8-15,0 0-11 0,-3 0-16 0,-1-14 3 16,3 2-7-16,-1-3 24 0,0-1 3 0,-1 1-5 15,0-2 25-15,0 0 21 0,-1 1 23 0,0 1 31 16,1 1 1-16,-1 2-43 0,-3 2-31 0,1 0-28 16,0 2-10-16,-2 2 23 0,0 2 23 0,0 4 8 15,0 0-12-15,-14 0-20 0,14 0-26 16,-15 0 3-16,1 0-11 0,1 13 3 0,2-6 8 16,-1-7-8-16,2 11 7 0,2-4-7 0,0-1 5 15,-1 0-10-15,2 1 10 0,-1-3-13 0,4-1 6 16,-2 2 2-16,1 1 0 0,2 0 5 0,-1 1-3 15,3 0 5-15,-1 4-4 0,2 0 14 0,0 1-15 16,0 2 23-16,0 1 0 0,15-2 5 0,-1 1 7 16,-3-1-10-16,1-3 3 0,1 0-5 0,-2-2 2 15,2-1-9-15,-4-2-3 0,-1-4-13 0,5-1 1 16,-7 0-8-16,2 0-5 0,1-14 10 0,-2 1-5 16,-1 1 5-16,2-3 5 0,-1 2-8 0,-1 1 11 15,-2 2-3-15,0-2-5 0,-4 3 5 16,1 0-13-16,-1 2 11 0,0 0-3 0,0 2 5 15,0-1-2-15,0 2-3 0,-15 2 0 0,2 1-8 16,1-2 5-16,-1 1 1 0,1 0-1 0,-2 2 6 16,3 0-6-16,-3 0 1 0,1 0 2 0,0 0 15 15,1 12 8-15,-1 1 2 0,2-3 5 0,-1 3-10 16,4 2 6-16,1 1 7 0,1 0 1 0,3 0-11 16,1 3 0-16,2-2-26 0,0-1 8 0,0 0-2 15,0-1 2-15,18-3 18 0,-6 1-4 0,2-5-4 16,-2-3-2-16,3 0-10 0,-4-5-1 0,4 0 6 15,-1 0-6-15,-1-10 9 0,1-2-19 0,0-2 11 16,2-1-3-16,-5-1-5 0,1 0 7 0,0-1-7 16,-4 0-5-16,0 1 12 0,-1 2 4 15,-2 1-6-15,-2 1 7 0,-3 3-15 0,0 1 11 16,0 2-8-16,0 0 5 0,0 3 0 0,0 1 2 16,-15 0 4-16,3-2 7 0,0 2-11 0,-2 1-9 15,1-1 9-15,-4 2-12 0,0 0 10 0,0 0 0 16,3 0-3-16,-2 0 1 0,2 0 7 0,3 0 0 15,1 12-5-15,2 0 5 0,-1-4-5 0,6 4 3 16,0 1 5-16,3-2-6 0,0 2-2 0,0 1-8 16,0-3 6-16,15 1 7 0,0 0-5 0,-3-4 24 15,3 0 2-15,-1-1 5 0,-1-4 6 16,-1-2-16-16,2-1-10 0,-1 0-14 0,-1-11-2 16,-3-1 7-16,0 1-5 0,0-6 6 0,-1-1 10 15,0-2-13-15,-4 0 11 0,0-3-11 0,0 3-11 16,-4-1 11-16,0 0-8 0,0 2 8 0,0 3 6 15,0 1-14-15,0 4 5 0,0-1-5 0,0 4 0 16,-13 1 0-16,13 2 5 0,-11 3-2 0,-2 0 8 16,4 2 0-16,-3 0 2 0,3 0 6 0,0 0-14 15,-1 0 6-15,-2 15-6 0,0-4-3 0,3 2 14 16,-4-1-5-16,5 1 0 0,-1 1 0 0,0 2-17 16,0-1 14-16,5 2-5 0,-3 0 8 0,4 1 5 15,0-3 5-15,3 0-10 0,0-2 7 0,0-1 6 16,0-1-16-16,0-1 18 0,13-2-15 15,0-1-3-15,-3-1 0 0,1-3-5 0,2-3-3 16,1 0 8-16,2 0-6 0,2 0 6 0,-2-12 11 16,2 3-8-16,1-6 2 0,-1 2-10 0,1-3-1 15,-3-2-2-15,-1-1 3 0,-2-1 0 0,-1-3 5 16,-2 1 0-16,-3-1 5 0,-3 1 0 0,1 1-7 16,-4 1-6-16,-1 2 5 0,0 1-7 0,0 6 4 15,0-2 4-15,-17 5-14 0,3 1 11 0,1 3-11 16,0 4 24-16,0 0-3 0,1 0 6 0,-3 0 2 15,3 0-16-15,0 11 9 0,-2 3 1 16,1-1-7-16,-3 2-2 0,5 0 2 0,0 3-5 16,-2 2 7-16,4-3-2 0,1 2-2 0,-1 0 4 15,4-1 1-15,1-1-1 0,1-3 3 0,3-1-5 16,0-1 0-16,0-1 0 0,0-3 3 0,0-1-3 16,16-2 0-16,-2-4 10 0,-2-1-7 0,3 0 3 15,0 0 4-15,2 0-20 0,0-11 12 0,2-1-2 16,0-1-8-16,-1-2 14 0,-1-1-14 0,1 0 0 15,-3-3-3-15,-2-1-2 0,1-2 5 0,-4 2 11 16,-2-1-17-16,-2 0 22 0,-2 2-13 0,-1 5-5 16,-3-3 18-16,0 6-22 0,0 2 14 15,0 2-5-15,-13 2 10 0,1 1-5 0,-2 2 8 16,3 2-13-16,-3 0 10 0,0 0 3 0,-1 0-5 16,1 0 18-16,1 13-19 0,-2 1 9 0,0 2-6 15,1 2 1-15,2-2 2 0,3 6-6 0,-3 0-2 16,4 1 3-16,2 0-14 0,2-2 14 0,3 0 0 15,1-5 5-15,0 2 8 0,0-5 0 0,0-2-3 16,11-3-5-16,0 0-3 0,2-3-2 0,-2-3 0 16,1-2-3-16,3 0 10 0,-2 0-10 0,5 0 11 15,0-14-14-15,-2 1 3 0,1 3-13 0,-1-3 8 16,3-3 7-16,-5 0 4 0,2-4-1 0,-3 2-5 16,1-2 3-16,-3 1-19 0,-3 0 26 0,-3 1-18 15,1 1 6-15,-5 3-12 0,-1 1 12 0,0 4-9 16,0 2 8-16,0 3 11 0,-19 0-10 15,5 3 10-15,0 1-14 0,-1 0 19 0,0 0-21 16,0 13 14-16,-2-1-1 0,3 1-10 0,-2 1 0 16,3 2 5-16,0 3-6 0,1-1 6 0,1-2 8 15,2 3-5-15,2 0-3 0,3 1 5 0,-1-5 3 16,2 2-5-16,3-6 13 0,0 1-8 0,0 0-5 16,0-3-3-16,0-3 2 0,0-2-7 0,14-1 0 15,-4-3-3-15,2 0 0 0,-2 0 0 0,2-13 13 16,-1 0-2-16,2 1 0 0,-1-1-3 0,0 1-3 15,-3 1 5-15,4 3-2 0,-7 1 6 16,2-1-17-16,-3 8 14 0,-1-5-25 0,-4 5-10 0,3 0-38 16,-3-4-94-16,0 4-107 0,0-3-127 15,0 0-140-15,0 3-111 0,0 0-69 0,0 0 35 16</inkml:trace>
  <inkml:trace contextRef="#ctx0" brushRef="#br0" timeOffset="30500.01">28021 15433 490 0,'0'0'41'0,"0"0"13"0,0 0 31 16,0 0 30-16,-14 0 3 0,14 0 6 0,0 0-1 16,-9 0 10-16,9 0-20 0,-8 0 9 0,8 0 8 15,-8 0-16-15,8-12 5 0,-8 2-14 0,3 10-23 16,2-7-12-16,0 7-28 0,3-8-12 0,-2 8-6 15,-1 0-16-15,1-5-8 0,1 5-2 0,-1-7-2 16,-1 2-5-16,-1 3 9 0,1-1 3 0,-2-1-12 16,-2 0 9-16,-1 0-2 0,-3 2 2 15,0-3 2-15,-2 0 0 0,-2-2-4 0,0 1 0 16,-2 2-3-16,3 1 5 0,-5-1-2 0,5 3 6 16,-1 1 5-16,6 0 8 0,-3 0 18 0,2 11 4 15,3-11 11-15,-2 16-2 0,4-3-11 0,2 1-13 16,2-2-6-16,1 1-18 0,0-3 11 0,0 1 0 15,0-1 6-15,15-1 41 0,-4-1-20 0,2-2 7 16,1-2 2-16,-2 0-15 0,3-2 13 0,-2-2 15 16,2 0-3-16,-2 0-25 0,1 0-9 0,1-10-12 15,-4-2-18-15,1 2 3 0,0-1 9 0,-4-2-22 16,2 5 27-16,-5-5-15 0,2 1 5 0,-2 3 12 16,-2 0-26-16,-3 0 12 0,0-2-3 0,0 3 5 15,0 1 2-15,0 2 10 0,0-3-17 16,-15 4 0-16,1-1 5 0,3 0 3 0,-2 3 1 15,-1 1-11-15,3 1 5 0,-3 0-5 0,3 0 9 16,-1 0 8-16,-1 12-1 0,1 1 0 0,3-3-4 16,-4 2-3-16,2 1 3 0,3 2-3 0,-1 1 7 15,2 1-4-15,4-3-3 0,3 3 5 0,0-3 3 16,0 3 13-16,0 0 5 0,0-4-7 0,15 1-9 16,-3-4-5-16,-1 2-14 0,5-3 23 0,-2-2-16 15,3-1 7-15,-2-6 0 0,4 0-11 16,-3 0 6-16,3 0 0 0,-2-13 5 0,4 1-14 0,-4-2 14 15,1 1-18-15,-1-3 11 0,-3-2-7 16,2 2 2-16,-5 0 5 0,1 0-7 0,-4 1 7 16,-1 1-2-16,-4 0 4 0,-3-1-4 0,0 5 4 15,0-2-9-15,0 2 0 0,-13-2 2 0,1 3 12 16,-1 2-5-16,2-4 1 0,-5 5-8 0,2 0-16 16,0 0 23-16,1 1-2 0,-3 2 7 0,3 2 3 15,-1 1-8-15,2 0 0 0,0 0-6 16,2 0 11-16,-2 17-5 0,0-3 8 0,2 2-3 0,2-1-7 15,2 2-2-15,-2 2-3 0,5 2 7 0,0 0-2 16,1-2-2-16,2-1-3 0,0 0-5 0,0-2-6 16,0-2 0-16,16-3-12 0,-5-3 4 15,0-4-13-15,3-4-23 0,-1 0-8 0,4 0-1 16,-1 0 26-16,3-10-20 0,0-2 16 0,0 1 7 16,2-2-5-16,1 1 47 0,-3-2 2 0,0 1 1 15,-5-3-1-15,2 3-4 0,-7-1 0 0,3 4 2 16,-6 1 7-16,-3 2 0 0,-2-1 5 0,-1 1-14 15,0 1 0-15,0 2-2 0,0 0 10 16,0-4-3-16,-15 3 4 0,0 1 2 0,3 0-18 0,1 0 16 16,-1 2 25-16,-1-1 2 0,0 3 18 0,0 0-9 15,0 0-22-15,2 0 16 0,1 0-5 16,-2 10 8-16,4 2-17 0,-2 0-18 0,1 0-2 16,1 3 2-16,4-1 0 0,-2-1 28 0,4 1 2 15,2-1 22-15,0-2 9 0,0-1-18 0,0-4-5 16,0 2-17-16,12 0 8 0,1-4-9 0,0-3-15 15,-2-1-7-15,3 0-15 0,3 0 3 0,2 0 12 16,-1-13-10-16,2-1 8 0,2-1-8 0,-2 1-3 16,2-1 8-16,0-2-2 0,-5 1-3 0,0-2 5 15,-2 1-2-15,-3 2-5 0,0-3 11 0,-6 2-11 16,-1 1 3-16,-5 2 1 0,1 0-7 0,-1 0 5 16,0 2 0-16,0 1-2 0,0 2 7 0,-12 1 2 15,-1 3-4-15,-1 0 4 0,-1 1-2 16,0 3 0-16,-1 0-2 0,-2 0 2 0,0 0 0 0,2 13 12 15,-2 0 3-15,2 3 2 0,2-2-8 0,2 3-6 16,-1 2 7-16,0 2 7 0,5 1 4 16,3-1 6-16,1 0 4 0,4 1-16 0,0-1 2 15,0 0-5-15,16 0-5 0,1-2-4 0,1-2-1 16,4-2-2-16,3-3-4 0,2-2 9 0,-3-6-5 16,3 0-5-16,1-4 0 0,-1 0-3 0,0 0 3 15,-1-14 8-15,-4-2-6 0,-1 1 3 0,0-2 8 16,1 0-11-16,-6 3 3 0,-1-1 3 0,-3-2-11 15,-4 3 11-15,1 2-6 0,-6 1-7 0,-3 0 8 16,0 4-10-16,0 0 14 0,0 1 0 0,-16 1 3 16,3 3 5-16,-4-1-10 0,1 2-2 15,-3 1 2-15,-1 0 0 0,1 0-3 0,-5 0 11 16,1 0-16-16,-4 11 6 0,3-11 7 0,-2 10-8 16,1-2 13-16,3-1-12 0,3 3 9 0,0-3-4 15,4 2-11-15,2 0 8 0,1 1-20 0,3 1 13 16,6 1 12-16,0 1-10 0,3-2 18 0,0 1-11 15,0-1-2-15,19 2 12 0,-3-3-17 0,3-3 8 16,-2 2-6-16,4-5-4 0,1 0 4 16,0-4 3-16,0 0 0 0,2 0 5 0,-2 0-2 0,0-15-6 15,-5 1-2-15,4-1-7 0,-7 1 12 0,2-1-7 16,-7 1 4-16,0-1 6 0,-5-2-5 16,1 3 4-16,-5 2-4 0,0 1 4 0,0 0-4 15,0 1-1-15,-18 3-2 0,4 2 5 0,-2 0-7 16,-2 2 0-16,0 3 7 0,-2 0 2 0,-1 0 1 15,-1 0 9-15,-2 0-7 0,1 13-5 0,0-3 9 16,-2 0-14-16,3 0 12 0,0 0-11 0,4 1 9 16,1-1-5-16,2 1-3 0,3 2 16 0,2-1-21 15,4 0 13-15,1-2 3 0,5-1-8 0,0-1 4 16,0-2 9-16,0-1-1 0,16 2-10 0,1-3 13 16,0-2-8-16,1-1-11 0,2-1 16 15,2 0-15-15,0 0 16 0,0 0-4 0,-5 0-6 16,4-14 2-16,-4 2-8 0,-1 0 1 0,-3-1-6 15,-1-2 13-15,-4 0-15 0,-1 0 10 0,-3-2 3 16,1 3-8-16,-5-1 0 0,0 3 0 0,0 0-7 16,0 0 7-16,0 2 0 0,-21 1 5 0,6 2 3 15,-1 1-1-15,-1 2 3 0,-1-1-5 0,-3 3 5 16,-1 2-12-16,-4 0 11 0,2 0-1 0,-2 13-1 16,3-2 1-16,1 3-1 0,-1 0 1 0,3 1 4 15,3 0 0-15,1 2 1 0,2 1 6 0,2-1 19 16,4-1 9-16,0 1 0 0,4-4 5 0,4 0-22 15,0-1 0-15,0 0-10 0,0-4-9 0,16 0-6 16,-4-2 0-16,2-1-3 0,3-3 6 0,1-2 7 16,1 0 0-16,-1 0 5 0,0 0-12 15,2 0-1-15,2-8-9 0,-2 8 2 0,1-11-3 16,-1 1 3-16,-2 0-5 0,-1 0 7 0,0 1 3 16,-5-4-2-16,-1-1 12 0,-4-2-10 0,-2 1 5 15,-1-2-8-15,-4 4 1 0,0 1-3 0,0-1-3 16,-18 5 3-16,2 1 5 0,-1 4-3 0,-2 3 6 15,-2 0 5-15,-1 0-11 0,0 0 13 0,-2 14-12 16,1 1-1-16,-2-2 3 0,4-1-5 0,-3 2 2 16,4 1 1-16,2-1 2 0,1-1-3 15,2-2 6-15,3-1-3 0,2-1-3 0,2 1 6 16,4-2 5-16,2-2 2 0,2 2 0 0,0-1-7 16,0-1-3-16,0-2-8 0,18 0 5 0,-6 1-4 15,6-2 1-15,-2 2 6 0,2-5 3 0,1 0-1 16,1 0 9-16,0 0-4 0,2 0-14 0,-1-10 4 15,1 10-15-15,-3-11 13 0,-2-1 5 0,0 2 6 16,-1 3-1-16,-3-6-8 0,-5 4 0 0,-2-3 3 16,-6 0 8-16,0-1-10 0,0 1 4 0,0 0-12 15,-19 0 0-15,0 2 5 0,0 2 10 0,2 7 0 16,-4-2 10-16,-2 2-7 0,2 1-14 0,-4 0 12 16,1 0-17-16,-1 0 11 0,0 13-2 0,1-3 2 15,0 2-3-15,0 0 6 0,7-2-8 0,-2 3-3 16,5-3 3-16,3 3 8 0,1-1 7 15,5-2-7-15,2 0 9 0,3 3-17 0,0-1 2 0,0-1 3 16,14 3 0-16,1-1-2 0,2-1 12 16,0-2 5-16,1-1-5 0,2-2 8 0,2-4-10 15,-2-3-1-15,2 0-4 0,0 0 7 0,-1 0-10 16,-1-11-3-16,0-2 3 0,0 3-7 0,-5-3 2 16,0 3 2-16,-5-3-2 0,-2 1 5 0,-1-1-5 15,-6-1 0-15,-1 1 3 0,0-1-6 0,0 1 6 16,0 1-6-16,-16-2 6 0,1 3-6 0,0 0 3 15,1 4 2-15,0 3 1 0,-2 4 4 0,0 0 11 16,1 0 0-16,2 0-3 0,-3 9 2 0,3 5-2 16,-2-3-2-16,4 2-1 0,-1-2-7 15,2 1 0-15,2-2 0 0,-1-1-10 0,2 1-5 16,4-2-25-16,0 1-50 0,3-2-31 0,0-1-61 16,0-2-41-16,0-4-46 0,0 1-86 0,0 3-60 15,10-3-95-15,0-1-72 0,-10 0 88 0</inkml:trace>
  <inkml:trace contextRef="#ctx0" brushRef="#br0" timeOffset="35345.71">6656 14324 890 0,'0'5'26'0,"0"0"34"0,0 0 21 16,0-3 19-16,0-2 10 0,0 0-9 0,0 0 5 15,0 0 28-15,0 0-19 0,0 0 10 0,0-8-3 16,0 8 2-16,0-12 30 0,0 12 11 0,0-9 18 16,0 5 4-16,0-4-20 0,0 3 3 0,0 0 1 15,0 1-30-15,0 1 25 0,0-2-22 0,0 1-9 16,0 2-3-16,0-2-37 0,-8 2-4 16,8-3 3-16,0-2-4 0,0 0 9 0,0-4 1 15,0-3-8-15,0-3 1 0,0 1 15 0,0-3-3 16,0-1-18-16,0 0 21 0,0 2 2 0,0 0-23 15,0-1 23-15,0 3-25 0,8 0-34 0,-8-3 11 16,0 3-23-16,0-3-6 0,8-4 6 0,-8 1-2 16,6-3-4-16,0-1-9 0,-1-2 1 0,-2-1-16 15,2-3-6-15,-3-1 3 0,-2-1-15 0,0-4 12 16,0 1-15-16,0-4 0 0,0 0 9 0,-15 0-3 16,3-3 15-16,2 0 6 0,1-2-9 0,-2 0 6 15,3-2-9-15,8 3-15 0,-6 0 6 16,6-1-6-16,-5 1-7 0,5 1 10 0,0 2 6 15,0-1-6-15,0 1 15 0,0 1 0 0,-5 2-6 16,5 0 4-16,-2 2-14 0,-2 2 4 0,2 1-9 16,-1 2 3-16,0 1 6 0,-2 0 0 0,2 2 9 15,-2 1 0-15,2 2-3 0,-3 0 9 0,3 3-6 16,-2-2-9-16,0 4 3 0,3 0-9 0,-1 5 6 16,0-1 12-16,3 5 0 0,-2 1-12 0,2 3 9 15,0 3-9-15,0 3 3 0,0 0-4 0,0 2 1 16,0 0 0-16,0 0-6 0,0 0 15 15,0 13-12-15,0-13 6 0,0 12 0 0,0-2 0 16,0 2-15-16,0-2-6 0,0-1-9 0,0-2-38 16,0 2-9-16,0-3-48 0,0-2-62 0,0 0-46 15,0 0-79-15,0 0-94 0,0 0-77 0,0-2-97 16,0 3-60-16,0 2-43 0,0 0-45 16</inkml:trace>
  <inkml:trace contextRef="#ctx0" brushRef="#br0" timeOffset="35684.41">6844 12850 1664 0,'14'10'26'0,"1"0"46"0,-1-2 46 0,0 1 51 15,-3 0 36-15,5-9 20 0,-5 0 2 0,0 0-17 16,-5 0-47-16,-1 0-46 0,-5 0-39 0,0 0-13 15,0-16-5-15,0 0-16 0,0-1-6 0,-11 1-21 16,-1-3-4-16,-3 2-16 0,0-2 6 0,0-1 2 16,-2-3 17-16,-1 0 32 0,-2-1 10 0,-2 0 11 15,1 1-23-15,-1-1-15 0,2 0-16 0,-1 4-6 16,0 0 13-16,1 2 41 0,2 1 10 0,1 5 4 16,4 3 7-16,-1 3 5 0,1 6-2 0,1 0-6 15,2 0-20-15,1 19-59 0,-2 0-2 16,1 5-12-16,2 3 9 0,-3 4-6 0,-1 4-58 15,0 2-55-15,-3 0-97 0,2-3-94 0,2-3-69 16,2 5-76-16,2-4-42 0,1-5-42 0,-1-2-45 16,7-6 12-16</inkml:trace>
  <inkml:trace contextRef="#ctx0" brushRef="#br0" timeOffset="37008.74">11545 15768 1456 0,'-4'-4'41'15,"1"2"54"-15,0-1 37 0,0 0 51 0,2 1 5 16,-1 0-24-16,1 2 21 0,-3-3-3 0,1 0-29 16,0 2-1-16,1 0-49 0,-3-2-33 0,2 2-4 15,2-2-19-15,1 2 6 0,0 0 2 0,0 1 0 16,0 0 20-16,0 0 35 0,0 0 35 0,0 0 13 15,0 10-11-15,0 1-32 0,0 4-32 0,0 1-12 16,0 5 3-16,0 2-5 0,0 1-8 0,0 1 1 16,0 1 3-16,0 1 3 0,0 1-2 15,0-2 14-15,0 2-16 0,0 1-3 0,0 1 6 16,0 2-25-16,0-1 12 0,0 4-8 0,-16-1-1 16,16 1-10-16,-13 3-12 0,2-1 11 0,3 3-5 15,0 2 9-15,0 1 6 0,8-1-12 0,-9 0-20 16,3-2 8-16,1 3-29 0,0-2 3 0,3-3 6 15,-1 2-3-15,-1-5 12 0,2 2 0 0,-1 1 3 16,3-1-12-16,0 0 9 0,0-4-21 0,0-1 6 16,0-2-3-16,0-2-2 0,0-3 11 0,0-3 0 15,14-1 11-15,-14-3-2 0,10-2-6 16,-10-2-6-16,0-1-3 0,0-2-2 0,0 2 5 16,0-1 6-16,0-2-1 0,0 3 7 0,0-2-9 15,0 1 0-15,0-1-12 0,0 2 7 0,0-1 5 16,0-1 5-16,0-1 7 0,0 1-12 0,0-1 0 15,11-4-15-15,-11 1 7 0,0-1 8 0,0-2 5 16,0 0 13-16,0 0-9 0,0-3-9 0,0 0-15 16,0 1 7-16,0-1-4 0,0 2 12 0,0-2 12 15,0 2-12-15,0 1 6 0,0-1-24 0,0 0-23 16,0 1-20-16,0-1-23 0,0 1 1 0,0-1-13 16,0 0-33-16,0-1-23 0,0 1-68 15,0 1-50-15,0-2-47 0,0-2-67 0,0 0-51 16,0 0-62-16,0 0-45 0,0 0-35 0,0 0-35 15</inkml:trace>
  <inkml:trace contextRef="#ctx0" brushRef="#br0" timeOffset="37310.4">11562 17269 2290 0,'0'0'52'0,"0"0"23"0,0 0 37 15,0 0 38-15,0 0-14 0,0 0-6 0,0 0 7 16,0 0-3-16,0 0-7 0,0 14 25 0,0-2-12 15,0-1-11-15,0 6 12 0,0 0-26 0,0 2-31 16,0 3-22-16,-17 1-44 0,1 2-10 0,0-3 26 16,0 1 35-16,2-2 18 0,-2-1-2 15,0-4-24-15,-1 2-42 0,3-1-8 0,-5-3-16 16,0-2 2-16,-2 0-3 0,3-1-4 0,-2 1 10 16,-2-2 0-16,-1-2 10 0,3 1-7 0,-2-1 2 15,-1 0-10-15,1-1 0 0,-1-3-3 0,1 2 8 16,-1-3-8-16,3 0 16 0,0-3 2 0,-2 0-10 15,4 0 11-15,0 0-62 0,0 0-42 16,2-12-46-16,2 3-58 0,3-5-50 0,1-3-78 0,1-1-126 16,4-4-139-16,-1 2-138 0,0-5 6 0</inkml:trace>
  <inkml:trace contextRef="#ctx0" brushRef="#br0" timeOffset="38992.3">23291 14769 1238 0,'-2'2'64'0,"1"-1"26"0,1-1 23 0,-2 0 36 0,2 0-54 16,0 0-7-16,0 0 1 0,0 0-18 16,0 0-4-16,0-7-4 0,0 7-12 0,0 0 3 15,0 0 6-15,0 0-6 0,0 0 3 0,0 0-13 16,0 0 6-16,0 0 39 0,0 0 33 0,0 7 9 15,0 3 7-15,0-3-22 0,0 3-39 0,0 5-16 16,0 4-16-16,0 2-23 0,0 4 14 0,0 4 10 16,0 6-5-16,0 3 12 0,0 3 4 0,0 3 4 15,0 5 11-15,0 2-10 0,0 3-18 0,0 0-14 16,0 3 5-16,0-1 16 0,0 4 0 0,0 3 15 16,0 1-19-16,0-1-4 0,0 4-19 0,0 0-3 15,0 3 7-15,0-3-10 0,0 2 27 16,0-2-14-16,0 0 14 0,0-3 10 0,0-2-1 0,0 0 7 15,0-3-10-15,0 0-16 0,0-2 0 16,0-1-11-16,0 0-2 0,0 0 0 0,0 1-3 16,0 0 14-16,0-1-1 0,0-1 1 0,0 0-11 15,0-3-2-15,0-2-12 0,0-1 3 0,0-4 6 16,0-2-9-16,0 0 6 0,0-5-6 0,0-1 6 16,0-1 0-16,0-2 9 0,0-2-7 0,0 3 1 15,0-3-14-15,0-1 3 0,0-1 8 0,10 0 8 16,-10 0 15-16,10-1-20 0,-10-3 5 0,8 4-10 15,-8-4-7-15,7 0 9 0,-7-1-8 16,0-2-15-16,0-3 7 0,0 0 2 0,0-3-3 16,0-2 14-16,0-4-8 0,0-5-8 0,0 0 2 15,0-3-11-15,0-1 2 0,0-2-52 0,0 0-72 16,0 0-79-16,0 0-87 0,0 0-41 0,0 0-48 16,0-14-46-16,0 5-46 0,0 1-47 0,0 0-9 15,12 8-52-15,-4-15 107 0</inkml:trace>
  <inkml:trace contextRef="#ctx0" brushRef="#br0" timeOffset="39278.51">23598 17598 2136 0,'0'14'12'15,"0"1"16"-15,0 1 15 0,0 2 6 0,-12 0 10 16,12 1-18-16,0 0 0 0,0 0-1 0,0 0-14 15,0 0 9-15,-17-2-11 0,6-3-4 0,0-1-7 16,-2-2 1-16,2-2-10 0,-4-2 5 0,0 0 5 16,-4-5-19-16,0 0 7 0,-1-2-6 0,-4 0 0 15,0 0 10-15,0 0-3 0,-1 0-1 16,-2 0 4-16,4 0-3 0,-3 0 1 0,2 0-2 16,2 0-10-16,0 0 5 0,2-8 3 0,1-1 3 15,0 1-3-15,4 0 6 0,-2-2-13 0,4-3 1 16,3-1-39-16,2-3-72 0,1-1-51 0,4-4-81 15,3-5-49-15,0 4-72 0,0-5-109 0,0 4 81 16</inkml:trace>
  <inkml:trace contextRef="#ctx0" brushRef="#br0" timeOffset="40640.78">28050 14946 1656 0,'0'1'30'0,"0"0"36"0,0 0 28 16,0 1 37-16,0-1 19 0,0-1-7 0,0 0-16 16,13 0-2-16,-13 0-2 0,0 0 15 0,0 0 3 15,10-11-2-15,-10 2-34 0,8-7-22 0,-8 4-2 16,0-5-16-16,7-2-12 0,-7 0-5 0,0-3 6 15,0 0-4-15,0-1 31 0,0-4-19 0,0-2-7 16,0-1-12-16,0-2-20 0,0-3 10 0,0-3-18 16,0-1-5-16,11-2-13 0,0-1-7 15,0-1 3-15,0 0 12 0,2-1-10 0,0-4 10 16,-1-2 2-16,1 0-7 0,-4-2 5 0,0-4-15 16,3-3 3-16,-6-1-3 0,3-3 7 0,-2-1 6 15,-1-2-3-15,1 0 0 0,2 1-5 0,-3 1 2 16,1 2 3-16,-3 1 8 0,3 8-1 0,-2 3-2 15,1 5-5-15,-3 6-2 0,2 8-3 0,-1 5-3 16,-2 4-2-16,1 4 8 0,0 2-1 16,-1 4 3-16,1 2-2 0,0 3-11 0,-1-1-2 15,-2 4-5-15,3 0-1 0,-3 0-19 0,3 2-10 16,-1-2-4-16,-1 2-13 0,2-1-11 0,-1-3-12 16,-2 2-27-16,0 3-44 0,0-1-31 0,0 2-40 15,0 0-32-15,-11 0-29 0,11 0-20 0,-13 0-3 16,5 0-13-16,8 11 12 0,0-11-7 0,0 13 56 15</inkml:trace>
  <inkml:trace contextRef="#ctx0" brushRef="#br0" timeOffset="41026.07">28584 13259 1299 0,'13'0'13'0,"-4"0"48"0,3 0 35 16,-3 0 38-16,-1 0 32 0,-2 0-18 0,-1 0-13 15,-2 0-30-15,-3 0-43 0,0 0-2 0,0 0-8 16,0 0 13-16,-11 0 12 0,0 0-24 0,-5-13-16 15,-1 2-12-15,-1 2-21 0,-4-1 1 0,0 0 1 16,-2 1-8-16,-1 1 4 0,0 2-2 0,-4-2 3 16,3 1-3-16,-1-1 0 0,-2 1-3 0,4 0 6 15,1 0-8-15,0 3 5 0,4-2 0 0,-3 2-7 16,2 0 14-16,0-1-2 0,0 1 1 0,-1 1-6 16,-3 2 0-16,1-3-6 0,0 2-1 0,-3 0 9 15,4 2-4-15,-1 0 2 0,-2 0 2 0,3 0 3 16,-1 0-1-16,-1 14-2 0,3-1-96 15,4 1-88-15,0-2-144 0,3 6-132 0,1 0-99 16</inkml:trace>
  <inkml:trace contextRef="#ctx0" brushRef="#br1" timeOffset="46933.68">6001 11264 713 0,'18'-3'18'0,"1"2"13"0,-2 0 1 0,1 0-1 0,-3-1-18 16,-2 2-13-16,1 0 0 16,-4 0 3-16,-1 0-5 0,-1-2 13 0,0 1-13 0,-2-1-1 15,-1 1-12-15,0-2-31 0,1 2-13 0,0-2-25 0,1-1 14 16,-2-1 16-16,-1 3 25 16,1-4 15-16,0 2 7 0,1 3-2 0,-3-2 8 0,2 3 6 15,-2 0 8-15,0 0 13 0,-1 0-14 0,0 0 17 0,1 0-20 16,-3 0-9-16,3 0 10 0,0 0-15 15,-2 0 14-15,1 0-11 0,1 0-12 0,-3 0-11 0,0 0-7 16,0 0-3-16,0 0 8 16,0 0 13-16,0 0 12 0,0 0 18 0,0 0 4 0,0 0 8 15,0 0 11-15,0 0 22 16,0 0 31-16,-9 0 10 0,9 0 24 0,-6 0 20 0,6 0-11 16,0 0 35-16,-7 0-19 0,7 0 6 0,0 0 29 0,0 0-33 15,0 0 18-15,0 0-30 0,0 0-21 16,0 0-15-16,0 0 22 0,0 0 14 0,0 0-4 0,0 0 21 15,0 0-36-15,0 0-10 0,10 0-1 16,-10 0-19-16,0 0 11 0,0 0-6 0,0 0-19 0,0 0 17 16,0 0-23-16,0-6-18 15,0 6 10-15,-15-5-20 0,-2 1-21 0,3 0 3 0,-5 1-7 16,3 1-19-16,-3 1 10 0,-3 1-7 16,0 0 7-16,-2 0 14 0,-1 0-6 0,-2 10 6 0,3 2-19 15,2-1-3-15,-2 2 1 16,2 2 10-16,6-1 3 0,-3 3 11 0,5-1 2 0,2 1-10 15,2 0 13-15,2-2-22 0,0 1 9 0,5 0 5 0,3-1-10 16,0 0 12-16,0-1-18 0,0-3-2 16,0-1-17-16,0 2 8 0,9-3 3 0,-9-4-2 0,12 3 12 15,-3-5-18-15,0-1 8 16,3 1-5-16,-1-3 8 0,1 0 2 0,4 0-5 0,5 0 0 16,2 0-13-16,1-11 10 15,5 11 0-15,1-10 6 0,-2 10 2 0,5-6 1 0,-1 6-4 0,-2 0-2 16,-1 0 3-16,-1 0-11 0,-1 0 5 0,-2 10 1 0,0 2-1 15,-4-2 3-15,-2 3 0 16,-3-2 3-16,-2 1-6 0,-3 1 11 0,0 0-13 0,-6-2 15 16,0 3 15-16,-4-2 2 0,-1 0 22 15,0 1-30-15,0 0 5 0,-17-1-18 0,3 2-6 16,-2 0 16-16,-2-1-19 0,-2 3 8 16,1-4-2-16,-5 2 0 0,-1 0 2 0,-2-1 12 0,-1-2-9 15,-1 0-11-15,-2-2 11 0,-1-1-27 16,0 0 14-16,4-2 2 0,1-2-5 0,1-2 0 0,3 0-44 15,-1-1-68-15,5 0-86 0,3-1-60 0,5 0-65 0,2 0-68 16,6-10-37-16,3 10-76 16,0-14-71-16,0 14-53 0,20-14 98 0</inkml:trace>
  <inkml:trace contextRef="#ctx0" brushRef="#br1" timeOffset="47513.7">7018 11281 1520 0,'2'-9'28'0,"-1"2"18"0,-1-2 26 16,0 0 34-16,0 4 7 0,0-5 10 0,0 4-1 0,-19 2-11 15,3 3-7-15,-4 1-4 16,2 0-23-16,-5 0 0 0,-1 0-8 0,-3 0 4 0,-1 13 8 16,-1-3-7-16,-1 2 2 0,0 0-28 15,0 2-13-15,3 1-9 0,0 0-26 0,2 4 14 0,3-3 14 16,6 5-2-16,0-2 9 0,5 2-14 0,5-1 1 15,1 2-1-15,5 0-2 0,0 2-5 16,0-2-7-16,16 2 3 0,-2-2-10 0,2-1 17 0,-3-1-10 16,2 1-2-16,0-5 3 0,4 0-16 15,-3-3 13-15,1-1-7 0,2-3-1 0,0-4 10 0,1 1-4 16,1-6 1-16,-2 0 1 16,1 0-5-16,0 0-9 0,0-11 9 0,0-2-5 0,1 2 5 15,-2-4 2-15,1 1-4 0,-2-3 5 16,-2 3-8-16,-2-1 5 0,0 4 2 0,-3 0 15 0,-3 2 7 15,0 5-7-15,-3 0 12 0,-5 1 5 0,0 3 7 16,0 0 3-16,-21 0-15 0,1 0-24 16,1 0-7-16,-6 0 2 0,-1 0-5 0,-2 10 14 0,1-10-11 15,1 0 4-15,0 7-6 0,0-7-6 16,1 0 3-16,5 7-1 0,2-7-19 0,1 0-41 0,7 0-42 16,4 0-56-16,6 0-45 15,0 0-23-15,0 0-32 0,13 0-42 0,-1 0-14 0,-1 0-34 16,1 12-30-16,1-12-28 0</inkml:trace>
  <inkml:trace contextRef="#ctx0" brushRef="#br1" timeOffset="47853.66">7257 11218 1664 0,'0'0'18'0,"-11"0"6"0,11 0 23 0,0 0 27 0,0 0 32 16,0 0 37-16,0 0 43 15,0 10 25-15,0-1 8 0,0 1-14 0,0 4-22 0,0 0-30 16,0 4-24-16,0 1-9 0,0 2-2 0,0 3-7 0,0 6-24 15,0-1-19-15,0 5-45 0,0 0-16 16,0 2-12-16,0 0 0 0,0-2 8 0,0-2-3 0,0 2 5 16,6-6-10-16,-6-1 5 15,8-1 0-15,-8-5-68 0,5-4-65 0,1-6-90 0,2-1-124 16,0-3-79-16,-2-2-91 0,-1-1-124 16,1-4 16-16</inkml:trace>
  <inkml:trace contextRef="#ctx0" brushRef="#br1" timeOffset="49333.65">12198 17399 3818 0,'0'0'12'0,"0"0"6"0,0 0-8 16,-12 0 70-16,0 12 4 0,12-12 25 0,-16 11 42 15,-3-11-56-15,-4 9-13 0,-1-2-29 16,-3 0-34-16,-3-1-8 0,0 5 0 0,1 0 2 0,2 2 3 16,4 1-8-16,-1 3-13 15,5-1 2-15,0 3-2 0,3-1 13 0,2 2 6 0,1-2-9 16,1 1 3-16,4-2-19 0,3 1 17 16,0-1-3-16,5-3 5 0,0-1 5 0,0-2-16 0,0-2 9 15,0 1-17-15,12-5 5 16,-2-1 1-16,0-1 5 0,1 0 8 0,1-2-8 0,3-1 6 15,2 0-20-15,-1 0 17 0,5 0-1 0,-1 0 1 0,1 0 13 16,1 0-21-16,1 0 10 0,-2 0-13 16,3 0 5-16,-4 0 6 0,1 0 19 0,-2 0 24 0,0 13-7 15,-5-1 4-15,2-2-21 16,-5 1-8-16,-1-1-3 0,-3 0-5 0,-2-1 5 0,-5 1 9 16,0-4 2-16,0 0 3 0,0-1-5 15,-22-3-18-15,6 3-8 0,-6-2 6 0,-2 1-14 0,-1 1 17 16,-2 1 11-16,-1-2-22 0,-2 0 17 0,0 0-23 0,1 0-9 15,-1-2 1-15,2 2-33 16,1-3-33-16,2 3-37 0,1 2-35 0,6 1-35 0,1 1 0 16,7-4-36-16,1 0-38 0,9-2-77 15,0 0-91-15,0-2-93 0,0 0-88 0,17-10-16 0</inkml:trace>
  <inkml:trace contextRef="#ctx0" brushRef="#br1" timeOffset="49794.54">12691 17406 2447 0,'0'0'28'0,"0"0"3"0,0 0 27 0,0 0 45 16,-13 12-8-16,13-12 26 15,-14 0-18-15,1 0-41 0,-1 0-4 0,0 0-22 0,-5 12-1 16,1-1 5-16,-2-1-25 0,-2 4 4 0,4 0-12 0,-2 4-5 16,1 2 10-16,2 1-5 0,-1 3 2 15,4 2-14-15,0 0 13 0,3 8-6 0,3 1 1 0,1-1 11 16,1-3-9-16,6-2 0 16,0-2 2-16,0-8-2 0,14 1-5 0,-1-9 0 15,4-4-7-15,1 0 2 0,4-1 0 0,3-1 0 16,0-1 7-16,2-1-9 0,-1-3 7 0,2 0-38 0,1 0 0 15,-4 0-19-15,0 0-23 0,0-11 43 0,-4 0-14 0,0-1 30 16,-1 0 19-16,-4-2-14 16,1-1 13-16,-4-3 6 0,0-1 10 0,-4-1 17 0,-1 3 31 15,-5 3 21-15,1 3 11 0,-4 3 27 16,0 2-29-16,0 3 2 0,0 3-2 0,-18 0-17 0,-1 0 4 16,1 17-33-16,-3-3-20 15,-3 1-20-15,0-2-2 0,0-2-14 0,-1-2 1 0,1 0 10 16,1-1-10-16,0-2 15 0,1-6 3 15,2 0-23-15,5 0-57 0,2 0-49 0,3 0-71 0,3 0-68 16,3 0-55-16,4-10-70 0,0 2-65 0,0 8-61 0,0 0-62 16</inkml:trace>
  <inkml:trace contextRef="#ctx0" brushRef="#br1" timeOffset="50464.06">12913 17531 2238 0,'-9'0'13'0,"1"0"15"0,4 0 4 0,-1 0-6 0,5 0-10 15,0-8-21-15,0-2 5 0,0-2 4 16,16 0-8-16,-5-3 6 0,3 3-6 0,-1-2 2 0,-1 0 26 16,3 3 31-16,-1 0 4 0,0 3 45 0,-1 2 15 0,1-2-3 15,-1 5 3-15,1 3-25 16,-3 0-10-16,0 0-13 0,2 0 15 0,-2 12-5 0,1 0-11 16,-4 2-7-16,0 4-17 0,-3 2-9 15,0 1 22-15,-1 3-4 0,-4 1 10 0,0 1-10 0,0 1-33 16,0 0-6-16,-14-1-9 15,1 2 3-15,1-1-2 0,-2-1-6 0,-2-1-2 0,0-1 3 16,-1-2-3-16,-1-2 12 16,-1-5-17-16,-1-2 0 0,2 2 0 0,-2-3-7 0,2-3 14 0,-1-1-7 15,2 1 13-15,6 0 2 0,0-4-3 0,2 1 1 0,2-5-13 16,4-1 5-16,1 0-8 16,2 0 6-16,0 0-6 0,0-11 1 0,13 11 4 0,3-12-4 15,-2-2 9-15,3 2-4 16,2-3-1-16,-1 1 11 0,4-1-6 0,1 0 3 0,-2 1 10 15,3 0 39-15,-2 4 28 0,3 3-5 0,-2 3 8 0,0 4-43 16,4 0-24-16,-2 0 8 0,1 0-21 16,0 12-2-16,-2-3-16 0,0 1-16 0,1 1-77 0,-1-3-83 15,-2 2-107-15,0 0-149 16,0-5-126-16,-4-5-104 0,1 0-81 0</inkml:trace>
  <inkml:trace contextRef="#ctx0" brushRef="#br1" timeOffset="52363.6">22881 17890 2552 0,'-11'-3'74'0,"11"2"44"0,-12-2 38 0,12 1 31 16,-12 2-58-16,12-2-18 0,0-3-22 16,0 0-26-16,-17-3-14 0,1-1-30 0,-3-1 13 0,-1 2 13 15,-3 0 22-15,-3 2 8 0,-3 1-15 0,1 1 5 0,-2 4-16 16,1 0 17-16,1 15-7 16,3 1-12-16,2 1-6 0,4 3-25 0,3-1-3 0,2 2-13 15,6 3 2-15,0 1 9 0,8 1-4 16,0-1-1-16,0-1-6 0,0-2 0 0,0-1 0 15,0-3 2-15,0-2 6 0,15-3-13 16,-2-2 5-16,-1-3 2 0,1-1-9 0,-2-2 17 0,1-3-15 16,6-2 5-16,-2 0 0 0,2 0-5 0,3 0 10 0,5 0-16 15,4 0 14-15,-2 0-11 0,2 0 8 16,0 0 5-16,-2 0-7 0,-1 0 5 0,-2 0-8 16,-4 0 7-16,-2 13 3 0,2-1-8 15,-7 1 11-15,-3 1-13 0,2 2 10 0,-5-1 16 16,-3 2-10-16,-2-2 15 0,-3 2-10 0,0-1-1 0,0-1-1 15,0-2-9-15,-13 0-2 16,-3 1-1-16,2-3 3 0,-3 0-5 0,-3-2 5 0,-2-1-7 0,0 0-11 16,-2-1 10-16,-1-1-7 15,-2-2 2-15,2 1-16 0,-2 1-36 0,0 4-45 0,6 5-39 0,1 6-30 16,7 8-24-16,-1 2-18 16,5-1-85-16,4-11-55 0,5-19-75 0,0 0-119 0,0-10-81 15</inkml:trace>
  <inkml:trace contextRef="#ctx0" brushRef="#br1" timeOffset="52843.61">23702 18302 2359 0,'14'-19'19'0,"-3"2"12"0,3-1 0 15,-2 0-5-15,-2 1-4 0,-2 2 0 0,-3 5 12 0,-5 1 21 16,0-4 12-16,0-1 17 0,-14-3 16 16,-4-1 8-16,0 0-8 0,-2 0-4 0,-2 4-11 0,-3 1-26 15,0 4-11-15,-1 9-26 16,-1 0-15-16,-1 0 5 0,-2 20-7 0,0 8 7 0,2 5-2 15,-1 3-17-15,4 3 14 0,1 3-10 0,2 2 11 0,1 2 6 16,4-2-14-16,4-1 7 0,2-2-12 16,2-1 8-16,3-2-3 0,1-1 4 0,5-4 4 0,0-2-23 15,0-2-11-15,14-3-22 16,3-1 2-16,2-1-2 0,1-2-9 0,5-5-2 0,2-6-50 16,3-11-29-16,0 0-4 0,1-19-9 15,4-8 13-15,-2-9 36 0,2-6 12 0,-2-3 30 0,1-1 26 16,-4 1 21-16,-2 5 13 0,-1 5-7 0,-3 6 13 0,-6 5 5 15,-5 7 24-15,-5 5 27 16,-3 4 6-16,-5 8-1 0,0 0-25 0,0 0-14 0,-18 0-13 16,1 12-6-16,1-12 4 15,-3 13-24-15,2-3 16 0,-4-10-68 0,-1 0-79 0,3 0-81 0,-3 0-143 16,0-15-94-16,3 0-32 16</inkml:trace>
  <inkml:trace contextRef="#ctx0" brushRef="#br1" timeOffset="53313.6">24001 18214 1315 0,'0'-28'-4'0,"0"-4"7"0,0 1-5 0,0 1 0 0,14 6 4 0,0 3-9 16,5 6 5-16,0 1 0 15,2 1 45-15,1 5 34 0,0-2 71 0,-1 5 53 0,-3 5 4 16,-3 0 16-16,-3 0-61 0,-4 11-47 16,-3 1-50-16,-5 6-43 0,0 0-5 0,0 2 17 0,0-1 11 15,0 1 11-15,0 1-7 16,0 0-16-16,-11 0-19 0,3 2-12 0,8-2-3 0,-13 2 1 15,4-3 11-15,1-1-13 0,-1-1 6 0,2-2-11 0,2-3 11 16,0-1 9-16,2-4-2 0,3-2 3 16,0-1-19-16,0-2 5 0,0 0-3 0,0-2 5 0,0-1 5 15,13 0-8-15,0 0 8 16,1 0 2-16,0 0-14 0,5 0 14 0,2 0 4 0,-4 0 19 16,5 0 16-16,0 0-2 0,-2 0 0 15,-2 0-12-15,-2 18 27 0,0-2 14 0,-5 3 5 0,1 0 10 16,-3 2-16-16,-6 0-7 0,-3 1-17 0,0-1-23 0,0 2-8 15,-13 0-22-15,-3-1 5 16,-1 0 3-16,-5 0-59 0,-4 5-66 0,0-5-120 0,-3-22-107 16,-1 0-90-16,2-17-86 0,-10-3-84 15,14 3 72-15</inkml:trace>
  <inkml:trace contextRef="#ctx0" brushRef="#br1" timeOffset="55043.91">28541 11926 2447 0,'0'-5'19'16,"0"0"12"-16,13 1 43 0,-13 1 49 0,13-1 9 0,-4-1 5 16,-9-4-33-16,0 0-36 0,8-2-14 15,-8 0 3-15,0 0 22 0,0-1 1 0,0 0-5 0,0 3-17 16,0 5-29-16,0-2 8 16,-11 3 27-16,-1 1 6 0,-3 2-7 0,0 0-13 0,-1 0-37 15,-5 0-8-15,0 0 0 0,-1 11-8 16,-3-1 23-16,0 0 19 0,-2-1 19 0,0 3 1 0,2 1-20 15,1 3-16-15,0 2-20 0,4 3 4 0,-1 1-2 0,2 0 6 16,3 2 2-16,4-1-18 16,1 2 12-16,-3-3-12 0,4 0 18 0,5-2 10 15,0-3-7-15,5-1 8 0,0-3-19 16,0-1 3-16,13-3-16 0,0-1 13 16,1-2 3-16,2-1-8 0,1-2 18 0,2-2-28 0,2 3 18 0,-1-3-3 15,4-1 3-15,0 0-3 16,0 1-18-16,-1 0 23 0,1 1-20 0,-4 2 33 0,0 0 12 15,-2 0-14-15,2 2 29 0,-3 2 1 0,-3 0-16 0,2 2 10 16,-2 3-12-16,-1 0-20 0,-2 1 3 16,0 5-2-16,-2 0-6 0,-2 0 11 0,-2 4 16 0,-2 0-21 15,-3-2 5-15,0 1-16 16,0 0-6-16,-15-2 11 0,0-1-8 0,-1-1 9 0,-6 0-15 16,-4-2 6-16,2-1 0 0,-4 0-3 15,-1-1 6-15,1-1-20 0,0-2-18 0,1 0-46 0,3-1-34 16,1-2-64-16,5-1-26 0,4-2-40 0,4-2-63 0,6 0-54 15,4 1-97-15,0-4-71 16,0 0-87-16,12 0-3 0</inkml:trace>
  <inkml:trace contextRef="#ctx0" brushRef="#br1" timeOffset="55493.87">29482 12141 1943 0,'18'-18'-7'0,"-2"1"14"0,-2-2 20 16,-1 1 4-16,-4 2 34 0,-5 0-17 0,-4 1-12 0,0 3 11 16,0 1-12-16,-15-1 39 15,-3 4 10-15,-4 1-7 0,0 1-7 0,-5 2-28 0,-1 0 16 16,-2 4 3-16,-3 0-7 0,1 0 0 15,1 14-38-15,-4 1 2 0,1 1-2 0,3 3-14 0,-3 6 12 16,3 3-11-16,-1 3 4 0,5 2 7 0,1 4-21 0,5 1 11 16,2 0-6-16,3 1 2 15,5 1 16-15,3-1-14 0,3-1 7 0,5-3-7 0,0 0-4 16,0-1 2-16,15-5-2 16,-1 0 6-16,2-4-1 0,4-5-1 0,5-2 0 0,-1-4-2 0,7-3-9 15,0-7-18-15,4-4-10 16,2 0-17-16,3 0 13 0,2 0 20 0,-2-15-3 0,0 0 21 15,-4-2-8-15,1 1 9 0,-6-3 2 0,-4 1-5 0,-2 2 12 16,-3 1-21-16,-7 0 8 0,-4 7 1 16,-2-3 3-16,-4 4 8 0,-5 2 3 0,0 2 2 0,0 3-1 15,-13 0 6-15,-2 0-7 16,-4 0-7-16,0 0 9 0,-7 0-17 0,1 12 10 0,-2-3-2 16,1-9-56-16,1 11-80 0,4-4-145 15,0-7-133-15,3 8-123 0,3-8-14 0</inkml:trace>
  <inkml:trace contextRef="#ctx0" brushRef="#br1" timeOffset="55973.87">30107 12054 1729 0,'11'-9'45'0,"3"-1"42"15,-1 1 38-15,-2-1 44 0,0 4-11 16,-3-1-39-16,0 3-39 0,-8-1-31 0,0 2 5 0,0 3 55 16,0 0 35-16,0 0 21 15,0 0-3-15,-19 15-34 0,5 1-20 0,-4 2-28 0,4 1-41 16,-3 6-15-16,-4 1-19 0,0 3 0 16,-2 3 5-16,4 0-17 0,-3 0 16 0,0-1 11 0,4 2 22 15,-1-4 13-15,5-2 12 16,-2-1-6-16,5-4-21 0,0 0 21 0,1-6-7 0,6-1 0 15,0-3 0-15,4-2-31 0,0-1-13 0,0-1-10 0,0-3 5 16,15-1 8-16,0 0-13 0,2-4 0 16,0 0-12-16,0 0-1 0,4 0 2 0,1 0-14 15,-1 0-37-15,2 0-74 0,2-10-68 16,2 10-80-16,-2-9-78 0,1 9-78 0,-2-7-77 0,-2 7-84 16,1-6-5-16</inkml:trace>
  <inkml:trace contextRef="#ctx0" brushRef="#br1" timeOffset="56243.87">30273 12256 2085 0,'-7'10'25'0,"3"-10"26"0,-2 17 27 0,1-5 27 15,2 2-7-15,-1-1-19 16,1 2-19-16,-2 1-27 0,2 2-4 0,0 1 7 0,-1 1 9 15,0 3 23-15,1 0 15 0,2 2-7 0,-4 2-11 0,2 2-17 16,-2 4-36-16,0 0-3 0,-1 4-4 16,3 1 4-16,-2 3 8 0,2-1-10 0,-2 3 2 0,2 1-13 15,3-3 6-15,0 3 10 16,0-3-12-16,0-2 2 0,0 0-7 0,0-3-18 0,0 0-99 16,8-3-96-16,-8-4-140 0,11-1-156 15,-11-4-109-15,11-1 57 0</inkml:trace>
  <inkml:trace contextRef="#ctx0" brushRef="#br1" timeOffset="58990.87">27724 11693 1307 0,'0'0'9'0,"0"0"7"0,0 0 35 16,0-10 28-16,0 10 10 0,0-11 26 0,11 1-5 0,-11 10 14 16,0-9-4-16,0 9-14 0,0 0-13 15,0 0-20-15,0 0 10 0,0 0-11 0,0 0-2 0,0 12-19 16,0-12 27-16,0 7 43 16,0-7 9-16,0 8-4 0,0-1-33 0,0 0-34 0,0 2-4 15,-8 4 18-15,8 4 9 0,-6 7 5 16,0 3-14-16,-1 4-11 0,2 4-30 0,-2 2-5 15,0 2-9-15,1 1 9 0,-1 0 3 0,-2 0-18 16,5-1 8-16,-1-2-15 0,-3-1-3 16,3-3 3-16,-3-2-10 0,4-2-2 0,-1-2 14 0,0-3-7 15,2-1 0-15,-1-2 3 0,3-3-8 0,1-1 5 0,0-2 0 16,0-3-47-16,0 0-66 16,0-4-68-16,0 1-128 0,0-5-87 0,11 0-106 0,-11-3-69 15,8-1-16-15,-8 0 88 0</inkml:trace>
  <inkml:trace contextRef="#ctx0" brushRef="#br1" timeOffset="59338.38">27609 12272 1292 0,'0'0'9'15,"0"0"46"-15,0-10 30 0,0 10 12 0,11 0 31 16,-11-9-26-16,9 3 5 0,4 6 20 0,-5 0-37 15,-8 0-1-15,9 0-36 0,-4 0-29 0,3 0 1 16,-4 0-18-16,0 0 10 0,1 0 13 0,-2 0-12 16,-2 0 21-16,3 0-15 0,-3 0-11 0,-1 0 14 15,2 0-21-15,-1 0 10 0,1 0-12 0,0 0 0 0,0-8 1 16,2 8-12-16,0 0 9 16,0 0-4-16,2-8-5 0,-1 8 12 0,1-5-7 0,3 0-3 15,-1 0 7-15,2 3-10 0,1-3 14 0,-2 4-3 0,0-4-8 16,1 2 12-16,-2-1-20 0,0 1 13 15,5 1 4-15,-5 0-15 0,0 0 11 0,0 2-20 0,-1-2-13 16,3 0-27-16,-2 2-26 16,0-1-27-16,3-3-29 0,-2 3 9 0,1-1-16 0,-1-1-18 15,-1 2-38-15,-1-1-76 0,1-1-78 16,-1 3 38-16</inkml:trace>
  <inkml:trace contextRef="#ctx0" brushRef="#br1" timeOffset="59708.04">28012 11750 1704 0,'-13'-3'8'0,"13"1"18"16,0 0-1-16,0 2 20 16,0 0 15-16,0 0 19 0,0 0 37 0,0 12 29 0,0 1 3 15,0 2-6-15,0 2 18 0,0-1-8 16,0 5 25-16,0 0 6 0,0 4-29 0,0 1-25 0,0 2-61 16,0 3-29-16,0 4-32 15,0 3-5-15,-11 2 8 0,-1 2-12 0,0 1 9 0,1-1-4 16,-1-3-1-16,-1 3 5 0,1-4-4 0,2-1-3 0,0 0 2 15,2-4-4-15,1-1 7 0,4 0-10 16,3-3 5-16,0-3 0 0,0 0-20 0,0-3-67 0,0-4-70 16,0-1-96-16,0-2-102 15,10-2-70-15,-10-5-195 0,8-2-25 0</inkml:trace>
  <inkml:trace contextRef="#ctx0" brushRef="#br1" timeOffset="60999.63">27947 12407 1307 0,'0'-11'15'0,"0"-2"62"0,0 0 18 16,0 1 52-16,0-1 30 0,0-1-28 16,0-2 39-16,0 1-19 0,0-1-16 0,0 3-10 0,0-1-33 15,0-2-29-15,0 2-15 16,0-1-20-16,-13 0-16 0,13 1-5 0,-17 0-9 0,3 1 10 16,-1 1-3-16,0 1 15 0,0 1-3 15,-2 3-2-15,-2 3 9 0,2 0 3 0,-4 4 5 0,2 0-9 16,-3 13-14-16,2 3-15 15,0 1-5-15,3 6 0 0,-2 4-4 0,5 3 6 0,3 2-9 16,-2 2 0-16,9-1 5 0,0 0-8 0,4-2 6 0,0 0-6 16,0-3 15-16,0-3 1 15,0-4 21-15,12-2 14 0,-12-4-11 0,13-4 2 0,0-2-20 16,0-7-19-16,1-2 3 0,1 0-6 16,2 0-4-16,2-18 17 0,0-1-15 0,4-2 13 0,-1-3 1 15,4-1-6-15,-4-4 17 0,2-2-8 16,-2-2 8-16,-1-7-3 0,1 0 13 0,-2-4 15 15,-4-3 3-15,-2-1 25 0,-6 2 3 0,-8 3 4 0,0 4-6 16,0 4-33-16,-20 6-17 0,-1 8-27 16,-8 3 11-16,-1 7 5 0,-5 3-3 0,-4 2 6 0,-2 1-16 15,0 5-3-15,-5 0 3 0,2 0 3 16,0 0-3-16,2 0 0 0,6 13 3 0,-1 0-9 0,7-1 12 16,2 3 4-16,4 4-18 15,7 2 8-15,4 5-10 0,5 3 7 0,8 7 8 0,0 2-2 16,0 1 5-16,17 4-16 15,3 0 11-15,3-2-6 0,3 1 6 0,3-4 10 0,-1-3-13 0,4-2 0 16,-1-6-6-16,4-3 6 0,-5-6 3 0,0-5 0 0,-1-5-3 16,1-8-8-16,-2 0 8 15,1 0 2-15,-3-13 3 0,3-1-5 0,-4-4-7 0,0-4 1 16,-2-1 4-16,0-4 5 0,-1-1 2 16,-1-3-13-16,-4-2 8 0,0-2-3 0,-4 1 6 0,0-2 5 15,-5-1-14-15,-3 0 1 16,-5 0-10-16,0 3 18 0,0 3-1 0,0 4-5 0,-19 2 14 15,3 4-32-15,-5 5 13 0,4 3 11 0,-5 4-14 0,0 4 17 16,-2 3-22-16,0 2 16 0,0 0-8 16,-1 0 16-16,0 0 2 0,3 12-25 0,-1 1 17 0,1 1-4 15,5 2-1-15,0 6 11 16,3 5-6-16,1 1-4 0,5 6-1 0,1 0 3 0,1 3-2 16,6-1 2-16,0 3 13 15,0-6-16-15,0 1 14 0,16-5-11 0,-3-1 0 0,2-5 21 0,3-2-8 16,1-4-3-16,1-3-10 15,3-5-3-15,0-4-5 0,6-5 14 0,-2 0-1 0,-1 0-5 16,4-18 8-16,-1 0-11 0,-1-3 6 0,1-2-8 0,-5-6-8 16,1-3 5-16,-1-5 0 0,-8-4 6 15,-1-3-4-15,-4-2 6 0,-1 3-8 0,-10 2-66 0,0 4-16 16,-16 3-62-16,-3 3-51 16,-2 5 1-16,-5 7-81 0,-6 6-48 0,-3 3-74 0,-3 2-56 15,-4 8-56-15,-1 0-49 0</inkml:trace>
  <inkml:trace contextRef="#ctx0" brushRef="#br1" timeOffset="61701.21">27496 11551 1926 0,'10'0'42'16,"-2"0"25"-16,3 0 48 0,-6 0 46 0,3 0-22 0,0 0 34 16,-1 0 1-16,-4 0-21 15,2 0 2-15,-2 0-45 0,1 0-38 0,-4 0-17 0,0-8 2 0,0 8 14 16,0-10-16-16,-15 10 7 15,0-7-16-15,-5 7-11 0,2 0 25 0,-6 0-3 0,-1 0-6 16,-2 0-14-16,-2 0-14 16,-4 11-15-16,0-11-6 0,0 9 1 0,0-9-13 0,-2 8 12 15,1-2 3-15,1 0-2 0,2-6 7 0,2 6-15 0,2 0 5 16,4-1 2-16,2 1-4 0,4-2-1 16,2 0-4-16,5-1-1 0,1 2 13 0,3-1 5 0,3 1-2 15,3 2-13-15,0 0 28 16,0 0 26-16,0 1 20 0,0 2 24 0,0-1-38 0,0 1-8 0,0 1-5 15,0-1 24-15,0 1 19 16,0 0 12-16,6 0 22 0,-6 0-24 0,7 3 13 0,-7 3-25 16,0 4-38-16,0 0-12 0,0 3-35 0,0 4 10 0,0 1-8 15,0 4 12-15,0-1 2 16,0-1-20-16,-13 1 14 0,13 1-16 0,-13-1 11 0,13-1 5 16,0 1-8-16,0-1 6 0,0 0-9 15,0 0 9-15,0-1-9 0,0-1-3 0,0-2 3 0,0-1 0 16,13-1 15-16,-13-5 2 15,9 3-17-15,-9-4-2 0,9-4-1 0,-9-1-14 0,4-4-30 16,-4-1-74-16,0-1-83 0,0-3-69 16,0-1-59-16,0-4-53 0,0 0-62 0,0 0-61 0,0 0-37 15,0 0-30-15,0-14-31 0</inkml:trace>
  <inkml:trace contextRef="#ctx0" brushRef="#br1" timeOffset="61931.2">27321 12057 2588 0,'3'-4'38'0,"4"1"27"16,-1 1 28-16,-3 1 26 0,2 1-20 0,-1 0 8 0,1 0-8 16,-2 0 6-16,1 0 1 0,-3 0-11 15,-1 0 15-15,0 0-18 0,0 0-15 0,0 0-27 0,-17 0-29 16,-4 0-9-16,4 0-9 15,-7 0-1-15,-1-8-7 0,0 8 0 0,-1 0 3 0,1 0-24 16,-2 0-56-16,3 0-108 0,1 0-128 16,3 0-104-16,5 0-117 0,-1 0-77 0,3 0-33 0</inkml:trace>
  <inkml:trace contextRef="#ctx0" brushRef="#br1" timeOffset="63287.59">22118 17642 2535 0,'6'12'33'0,"0"-12"53"0,0 9 36 16,-2-9 24-16,-1 0 9 0,-2 0-13 15,-1 0-9-15,0-16 25 0,0 0-6 0,0 5 21 0,-11 3-3 16,-3 8 19-16,0-12 0 16,-2 5-20-16,-2 7-7 0,-2-9-47 0,0 4-32 0,-3-1-22 15,1 0-16-15,-1 3-14 0,-1 0 0 0,2 3-28 0,-4 0-3 16,1 0-5-16,-2 0-1 15,2 0 9-15,1 0 2 0,0 0 1 0,1 0-18 0,-1 9 15 16,5-9-3-16,-1 0 3 0,1 9 11 16,3-9-28-16,0 4 17 0,3-4 0 0,2 3-6 15,0 1 12-15,3-4-15 0,2 3 6 16,-2-1 0-16,5 1 3 0,1 1 0 0,-1 2-18 0,2 0 13 16,-3 3 10-16,3-3-8 0,-1 4 9 0,2 2-12 0,-1 2-3 15,-1-2 12-15,0 3-3 0,1-1 11 16,-1 4 8-16,1 1 18 0,-1 0 12 0,-1 0-6 0,2-1-12 15,1 1-31-15,0 0 3 16,0-2 0-16,0 2-9 0,0 0 15 0,0-1-7 0,0 1 13 16,0 1 17-16,12 3-21 15,-4-1-5-15,0 1-9 0,-8 1-6 0,9 0 12 0,-2 0 3 0,-1 2-1 16,-1-3-16-16,-2 0 8 16,0-1 0-16,2 0 0 0,-4 0 5 0,2-2-13 0,-3-1 5 15,4-2-15-15,-4-1-54 0,1-3-25 0,1-3-70 0,-2-2-40 16,0 0-16-16,0 2-52 15,0 9 21-15,0 6-53 0,0 6-87 0,0-5-62 0,0-11-116 0,0-6-56 16,0 9-35-16</inkml:trace>
  <inkml:trace contextRef="#ctx0" brushRef="#br1" timeOffset="63557.53">21971 18043 2641 0,'7'-3'66'0,"-2"-1"25"0,-2 1 24 0,0-1 51 0,1-1-2 16,-4-1 27-16,0 2 6 16,0 0 12-16,0 0-47 0,-22 0-15 0,2 1-23 0,-3 2-47 15,-2 1-14-15,-5 0-39 0,0 0-2 0,-5 0-25 0,1 0 5 16,0 0-7-16,-3 0 3 0,2 0-4 15,-1 0-73-15,3 0-71 0,5 0-127 0,5 0-124 0,0 0-106 16,5 0-124-16,2 0-101 16,8 0 29-16</inkml:trace>
  <inkml:trace contextRef="#ctx0" brushRef="#br1" timeOffset="64847.57">11573 17822 1543 0,'0'-14'38'0,"0"-1"47"0,0 1 28 0,0 14 37 0,0 0 10 0,0 0-18 16,0 0 0-16,0 0-22 15,0 0 7-15,-14 0 18 0,14 0 6 0,-13 0 17 0,13 0-3 16,0 0-28-16,0 0 16 0,-9-10-18 16,0 10-10-16,0 0 19 0,0 0-44 0,-4 0-5 0,-3 10-20 15,-4-10-25-15,-2 12-3 16,-1-12-5-16,0 0-23 0,1 8-17 0,1-8 6 0,-1 0-8 16,5 0 16-16,-1 0 14 0,3 0 10 15,0 0 5-15,1 0-15 0,0 12-3 0,1-12-22 0,1 9 1 16,-1 1-6-16,0-10-9 0,2 8 7 0,3-1-1 0,-3 0 8 15,6-3 4-15,1 1-7 16,-3 0-2-16,4-1 6 0,-1 1-6 0,2 0 8 0,0 1-3 16,1-1-16-16,1 1 14 0,0-1 2 15,0 2-2-15,0-1 0 0,0 2-3 0,0 0-11 0,0 2 11 16,12 0 8-16,-1 2 0 16,-2 1 39-16,1-2-4 0,0 1 15 0,-2 1-12 0,0 0-26 15,1 0-9-15,-1 0-5 0,0 0 2 0,1 0-13 0,-2 1 7 16,-1-1-2-16,-1 1-8 15,1-1 5-15,0 0-3 0,1-1 1 0,-4 0 10 0,3-1 1 16,-2 0-1-16,-1 0-8 0,0-2 6 16,-3-1-5-16,2 1-12 0,-2-2-60 0,0 2-85 0,0 3-48 15,0 6-78-15,0 8-29 0,0 4-48 16,0-7-92-16,0-8-58 0,0-15-52 0,0 0-45 0,0 0 62 16</inkml:trace>
  <inkml:trace contextRef="#ctx0" brushRef="#br1" timeOffset="65108.03">11436 18120 2394 0,'7'-4'55'0,"-5"4"91"0,1 0 31 0,2 0 51 0,1 0-23 0,4 0-72 15,-1 10-16-15,-6-10-44 0,2 0-9 0,3 0 15 0,-5 0 52 16,-3 0 21-16,0 0 47 15,0 0-19-15,-19-9-56 0,0 0-9 0,3 0-53 0,-4-1 6 16,-2 1-11-16,3 2-13 16,0-1-11-16,0 8-24 0,0-3-1 0,-2 3-10 0,-1 0 5 15,3 0 2-15,2 0-8 0,-1 0 6 16,3 0-12-16,2 0-5 0,2 0-65 0,3 0-87 0,3 11-103 16,5 0-147-16,0 0-97 0,0-2-125 15,0-9-113-15,0 8-38 0</inkml:trace>
  <inkml:trace contextRef="#ctx0" brushRef="#br1" timeOffset="66587.53">5630 11098 1511 0,'0'-6'20'0,"0"-2"22"0,9 0 29 0,-9 3 47 0,0-1 18 0,0-2 17 16,0 2 30-16,0 1-23 16,0 1 29-16,0 1 9 0,0-1-24 0,0 0 7 0,0-1-30 15,0 3-28-15,0-1-22 0,0 0-15 0,0 3-12 0,0-1-20 16,0-2-21-16,0 3-8 0,0 0-23 15,0 0 39-15,0 0 37 0,0 0 20 0,0 0 4 0,0 0-35 16,-16 0-12-16,-1 0-29 16,-3 14-10-16,-3-3-3 0,-4-1-29 0,-3 3 3 0,0 0 3 15,-1-1 7-15,-1 1 16 0,-1 1-5 16,4-2 2-16,-1 1-20 0,5-2-1 0,3-2 3 0,3 1 8 16,3-1 16-16,3-2-5 15,3 0 4-15,3-3-20 0,1 0 3 0,3-1-14 0,1 1 8 16,0-4 5-16,1 1 6 0,-1 1 15 0,2-2-15 0,0 0 5 15,0 2-19-15,0-2 11 0,0 0 14 16,0 2 33-16,0-1 17 0,0 2 0 0,0 1-8 16,10 0-32-16,-10 2 0 0,11 1-13 15,0 0 11-15,-3 3 0 0,0-1 8 0,-2 0 32 0,2 2-1 16,0 0 11-16,0 2 0 16,0 0-13-16,1 4 2 0,1 1-10 0,-1 0-11 0,2 4 8 0,-1 2-2 15,1 2 3-15,1 3 3 0,-2 2-26 0,0-1 0 0,0 0-14 16,0 3-1-16,-2-2 4 15,1 2-10-15,-2-1 7 0,-1 0-9 0,-3-2-3 0,1-1-12 16,-3-1 4-16,1-2-1 0,-2-2 6 16,1-2 6-16,1-2-15 0,1-3-57 0,-2-2-76 15,1-3-76-15,-2-1-78 0,0-3-60 16,1-3-71-16,3-2-98 0,-1-3-103 0,0 0-61 0,-3 0-88 16</inkml:trace>
  <inkml:trace contextRef="#ctx0" brushRef="#br1" timeOffset="66837.78">5636 11476 2161 0,'0'0'0'0,"0"0"6"16,0 0 37-16,0 0 64 0,0 0 18 15,-19 13 54-15,5-6-1 0,-2-7-69 0,0 0 8 0,-1 7-40 16,1-7-28-16,-3 0 10 16,0 0-33-16,-3 7-9 0,-2-7-17 0,-1 6-10 0,0 0 8 15,-1 0-57-15,1 0-102 0,0 2-111 16,4-4-241-16,1 3-202 0,2 0 66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0:54:09.52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21696 4280 728 0,'0'0'18'0,"0"0"13"0,0 0 13 16,0 0 6-16,0 0-4 0,0 0 18 0,0 0 21 15,0 0 10-15,0 0-5 0,0-11-3 0,0 11 0 16,0-9 2-16,0 9 19 0,0-11 3 0,0 4-6 16,0 7 23-16,0-8 9 0,0 2 21 0,0-1-4 15,0 2-23-15,-12-2 3 0,12 0-30 0,0-3 13 16,0 0-4-16,0-1-8 0,0 0 6 0,0 1-1 15,0-1 6-15,0 2-14 0,0 4 1 0,0-1-16 16,0 4-14-16,0 1-13 0,0 1-27 16,0 0-15-16,0 0-8 0,0 0 31 0,0 0 21 15,0 0 10-15,0 11 3 0,0-11-36 0,-11 11-7 16,11-3 21-16,-12 3 24 0,12-1 5 0,-10 2-2 16,2 1-7-16,3 4-21 0,-2 5 3 0,7 4-12 15,-3 3-26-15,-1 8 8 0,4 3-6 0,0 4 6 16,0 3 9-16,0 2 5 0,0 2 0 0,0-1-6 15,0 0 10-15,0-1-26 0,0-2 8 0,0-5-2 16,0 1-26-16,0-3 9 0,0-5-18 0,-13-1 7 16,13-5 5-16,-13-3-3 0,4-4 6 15,9-4-15-15,-9-4 4 0,0-4-9 0,2-3-67 0,-1-7-48 16,2 0-99-16,1 0-129 0,1-11-66 16,4-3-94-16,0-4-78 0,0-2-45 0,0-5-73 15,0-1 102-15</inkml:trace>
  <inkml:trace contextRef="#ctx0" brushRef="#br0" timeOffset="773.07">21594 4092 1720 0,'-6'0'22'0,"3"0"28"16,-1 0 45-16,1 0 35 0,2 0 53 0,1 0 11 15,0-10 9-15,0 10-1 0,0 0-61 0,0 0-30 16,0 0-32-16,0 0-22 0,9 0 2 0,3 0 13 15,1 0 0-15,-1 0-4 0,-1 0-10 0,1 0-14 16,1 0-7-16,1 10 17 0,1-1 6 0,0-1 15 16,-2 0-15-16,3 1-28 0,0-1-6 15,1-1-24-15,1 0 1 0,2-1 2 0,0-1-8 16,1-1 26-16,4 0 18 0,-1-1 3 0,1-2-6 16,4 1-15-16,-1-1-20 0,1-1-5 0,4 0 7 15,-2 0-5-15,3 0-6 0,0 0 9 0,4 0-3 16,1 0 0-16,-3 0 0 0,3 0 0 0,1 0 5 15,0 0-10-15,-1 0 5 0,-5 0-5 0,1 0-5 16,-3 0 12-16,1 0 1 0,-3 0 7 0,0 0-13 16,-1 0 1-16,-3 0-3 0,3 0-6 0,-2 0 22 15,2 0 30-15,-2 0 9 0,-2 0-12 0,2 0-4 16,-4 0-31-16,0 0-3 0,0 0 10 16,-1 0 3-16,-1 0-10 0,-2 0 0 0,0 0 5 15,-3-8 5-15,-1 8 24 0,1-7 5 0,-2 7 17 16,-1-7-3-16,0 1-16 0,-4 6 0 0,-1-4-32 15,0 1 14-15,-2 0 13 0,1 1-7 0,-4 0 18 16,0 0-19-16,-1 1-24 0,-2 1 2 0,0-1-2 16,0 1-3-16,0 0 14 0,0 0-9 0,0 0 1 15,0-1 2-15,0 1-14 0,0-1 4 0,0 1-4 16,0 0 3-16,0 0 9 0,0 0 5 0,0 0 0 16,0 0-17-16,0-1 6 0,0 1-5 0,0 0-6 15,0 0 19-15,0 0-2 0,0-2 7 16,0 2-2-16,0 0-13 0,0 0-4 0,0-2-2 15,0 2 2-15,0 0 9 0,0 0-3 0,0 0-14 16,0 0 9-16,0 0 13 0,0-2-11 0,0 2 12 16,0 0-12-16,0-2-8 0,0 2-3 0,0 0 1 15,0 0-3-15,0 0-44 0,0 0-48 0,0 0-30 16,0 0-60-16,0 0-39 0,0 0 6 0,0 0-40 16,0 0-29-16,0 0 10 0,0 0-18 0,0 0-15 15,0 0 15-15,0 0-5 0,0 0 5 0,0 0 22 16,0 0 27-16,0 0 27 0,0 0 8 15,0 0 65-15</inkml:trace>
  <inkml:trace contextRef="#ctx0" brushRef="#br0" timeOffset="1617.27">23133 4084 713 0,'0'0'9'0,"0"0"0"0,12 0-7 15,-4 0-2-15,-8 0-7 0,10 8-4 0,-4-8 5 16,2 0 3-16,-8 0 5 0,3 7-4 0,-3-7-7 16,0 0 5-16,0 0-3 0,0 0 7 0,0 0 20 15,0 0 16-15,0 0 14 0,0 0 10 0,0 0 24 16,-12 0 18-16,12 0-2 0,-9 0 13 16,9 0 4-16,-9-7-23 0,9 7-9 0,0-7-5 15,0 3-30-15,0 4-1 0,0 0 8 0,0 0-1 16,0 0 8-16,0 0 24 0,0 0 6 0,0 0 26 15,0 0 9-15,0 11-22 0,0 0-4 0,0-1-14 16,-11 2 1-16,11-1 19 0,0 1-18 0,0 0-24 16,0-1-18-16,0 3-33 0,0 1 10 0,0 0 11 15,0 2 5-15,0 0 1 0,0 3-5 0,0 2 7 16,0 0-2-16,0 3 15 0,0 2 12 0,0 0-9 16,0 6-2-16,0-1 3 0,0 3 0 0,-14 1-18 15,14 2 1-15,-10 0-10 0,10-3-9 0,0 2 1 16,0-3-6-16,0-1-14 0,0 0-12 15,0 0 3-15,0-4-3 0,0 2 12 0,0 0 1 16,0-3-1-16,0 0-4 0,0-2-8 0,0 1 2 16,0-6-4-16,0 2 12 0,0-2-5 0,0 0-3 15,0-2 8-15,0-1-2 0,0 1-8 0,0-4 2 16,0-1 1-16,0-1-8 0,0 0 17 0,0-4 6 16,0-1-8-16,0-1 2 0,0-1-17 0,0 0 3 15,0-1 2-15,6 0 7 0,-6-2 11 0,5 1-8 16,-5-3-3-16,0 0-7 0,0-1 21 0,0 2 53 15,0-1 14-15,0 0 2 0,0 1-23 0,0-1-51 16,-11 3-11-16,-1-1 26 0,0 0 35 16,2 0 11-16,-3-2 5 0,2 2-24 0,-5-2-37 15,1-1-5-15,-2 0 6 0,0 0 7 0,-4 0 22 16,-1 0 14-16,0 0 6 0,1-8-16 0,-4 8-20 16,0-11-13-16,-2 11-17 0,-1-8 25 0,-1 2 28 15,-4 0-8-15,-2 6 8 0,0-8-22 0,1 4-31 16,-6-1 0-16,-2 3 9 0,-3-2 8 0,-2 4 8 15,1 0 12-15,-1 0-11 0,-3 0-9 16,0 0-14-16,-1 0-6 0,4 0 6 0,-4 0-3 16,3 0 12-16,1 0-1 0,1 0-17 0,1 0-5 0,0 0 14 15,0 0-6-15,5 0 12 0,2 0 11 16,1-7-20-16,1 7-6 0,3-8-6 0,3 8 4 0,3 0 2 16,2-6 12-16,-2 6 8 0,3-5-17 15,1 2 0-15,3 0-6 0,-2 1 7 0,2-2 16 16,2 2-8-16,-1-3 3 0,1 1-3 0,2 0-18 15,-2 0 9-15,4 0 0 0,0 1-8 0,3 0 16 16,1 0-2-16,4 2 6 0,0-1-3 0,4 2-15 16,2 0-11-16,0 0-29 0,0 0-30 0,12 0-52 15,1 0-30-15,1 0-69 0,-2 8-64 0,0-8-68 16,7 0-124-16,-3 0-71 0,1 0-80 16,1 0-98-16,-4 0 92 0</inkml:trace>
  <inkml:trace contextRef="#ctx0" brushRef="#br0" timeOffset="2208.75">22148 3623 1599 0,'5'-9'32'0,"-1"-1"46"0,2 2 41 15,1 0 43-15,-3 4 44 0,0-1 20 0,1-3 25 16,2 1-10-16,-4 0-44 0,2-1-62 0,-2 1-56 16,-1 0-31-16,-1 1-5 0,1 0 20 0,-2 6 38 15,0 0 13-15,0 0-22 0,0 16-25 0,-14 2-34 16,0 2 8-16,-2 1 15 0,-3 5 21 0,-3 1-2 16,-1 1-21-16,-4 2-28 0,-3-1-23 15,-3 0-3-15,-4 0-2 0,0-2 7 0,-1-1 5 16,0-1-13-16,-1-1-4 0,1-2 7 0,3-2 2 0,0-1-2 15,5-1 8-15,2-3-13 0,3-1-6 16,2-3 9-16,4 0-29 0,2-5-67 0,4-2-98 16,7-1-97-16,1-3-100 0,1 0-80 0,4 0-54 15,0 0-77-15,0-11-29 0</inkml:trace>
  <inkml:trace contextRef="#ctx0" brushRef="#br0" timeOffset="2702.03">21896 3782 2009 0,'0'-5'36'15,"0"1"17"-15,2 1 21 0,-2 3 47 0,0-2 3 16,1-2 61-16,3 3 18 0,0-3-23 0,2 0-15 16,2 1-54-16,4-1-6 0,2 2-13 0,2 2-7 15,2-2-11-15,5 2-22 0,1 0-3 0,2 0 9 16,1 0-11-16,2 0-7 0,-3 0-9 0,4 0-26 15,2 0-8-15,0 10-4 0,-2-10 9 0,1 7 3 16,4-7 3-16,0 7-3 0,0-2-5 16,-2-1-5-16,4 1 5 0,0-2 2 0,0 0 1 15,-1 0-1-15,1-2-9 0,-1 3-3 0,3-2 2 0,1 3 13 16,1-3 5-16,1 3 0 0,1-1-7 16,0 1-16-16,4 2 3 0,-2-1 8 0,-1 0 9 15,-1-1 6-15,-1 1-6 0,1 1-9 0,-2-3-11 16,-2 1 3-16,0 0 13 0,-1-2 4 0,-2 2-4 15,2-3-1-15,-4 2 3 0,1-3-10 0,0 2 3 16,-2-3 4-16,1 1-9 0,-3 1 9 0,3-1 1 16,-4-1-8-16,-2 0 5 0,-1 0 2 0,0 0 8 15,-5 0-5-15,-3 0-2 0,-2 0-6 0,-2 0-9 16,-1 0 7-16,-5 0 5 0,-2 0 0 0,-3 0 7 16,2 0-9-16,-2-7-16 0,-4 7 11 15,0 0 2-15,0 0 7 0,0 0 3 0,0 0-2 16,0 0-11-16,0 0 1 0,0 0-19 0,0 0-51 15,0 0-39-15,0 0-41 0,0 0-21 0,0 0-19 16,0 0-2-16,0 0-32 0,0 0-30 0,0 0-30 16,0 0-43-16,-14 0-52 0,14 0-63 0,-12 0 41 15</inkml:trace>
  <inkml:trace contextRef="#ctx0" brushRef="#br0" timeOffset="2984.86">23710 3817 1253 0,'-5'-1'11'15,"2"-2"5"-15,3 2 23 0,0-2 49 0,0 3 9 16,0-4 19-16,0 3 20 0,0 1-8 0,0 0 9 16,0 0 8-16,0 0 3 0,-18 12-24 15,6 0-2-15,-6 1-9 0,-4 3-36 0,-2 1-16 0,-3 1-11 16,1 4 12-16,-8-1-2 0,0 1-9 15,-6 0-16-15,2 1-28 0,-1-2-7 0,-4-2 7 16,4 3-3-16,-1-4-11 0,3 1 0 0,3-3 3 16,-1 1 4-16,8-1 2 0,2-1 5 0,3-1-9 15,5-2-83-15,1 0-41 0,3 0-93 0,4-2-65 16,1-3-3-16,3-3-62 0,0 2-24 0,5-6-93 16,0 0 68-16</inkml:trace>
  <inkml:trace contextRef="#ctx0" brushRef="#br0" timeOffset="3637.57">23555 3938 1261 0,'0'0'17'0,"0"0"14"16,0 0 28-16,0 0 19 0,0 0 2 0,0 0 10 15,-13 0 1-15,13-11-8 0,-11 11-5 0,11-7-26 16,-10 7-11-16,10 0 9 0,-9 0 14 0,5 0 31 15,-3 0 21-15,7 0 2 0,-5 18-18 0,0-1-11 16,2 5-13-16,2 2 7 0,-4 3 27 0,2 4 2 16,0 1-10-16,0 5 2 0,-2 2-9 0,2 3 16 15,-4 2-10-15,2 1-8 0,-4 1 6 0,3 2-25 16,-1 0 4-16,-1 0-5 0,2-2-12 16,-2-3 1-16,2-3 2 0,-1-4-10 0,3-3-17 15,-4-2-17-15,3-1-12 0,2-4-8 0,-2-2 8 16,4 1-5-16,-1 0-3 0,0-1 10 0,2 0-20 15,0-2 12-15,0 0 1 0,0 0-11 0,0-2 10 16,0-3-2-16,0-2-2 0,0-2 2 0,0-4 8 16,0-1-6-16,0-1 4 0,0-4-4 0,0 0-10 15,0-2 6-15,0-1-3 0,0 0 7 0,0 0-48 16,0 0-52-16,0 0-76 0,9-14-102 0,-9 5-49 16,6-2-42-16,0 2-28 0,0 0-1 0,1 2-7 15,-2-1-8-15,1 0 11 0,0 4 12 0</inkml:trace>
  <inkml:trace contextRef="#ctx0" brushRef="#br0" timeOffset="3858.29">23499 4959 1432 0,'0'0'51'0,"0"0"13"0,0 0 13 15,0 0 32-15,0 0-8 0,-11 0 23 0,11 0 32 16,-12 0 15-16,2 0-26 0,-1 0-6 0,-1 0 2 16,0 0-16-16,-2 0-1 0,2 0-11 0,-1 0-26 15,-3 13-19-15,2-3-3 0,-4 6-20 0,1-1-18 16,1 2-6-16,-3 4-7 0,2 0-2 0,-5-2 3 15,1 1-11-15,0 1 1 0,-2-2 3 16,-1-1-8-16,2-2 2 0,1 2-2 0,1-4-5 0,0 1-2 16,2-2 2-16,2-2-7 0,2 0-34 15,3-2-37-15,2-3-87 0,1 2-63 0,3-1-48 16,1-5-67-16,4 2-20 0,0-3-52 0,0-1-35 16,0 0 35-16</inkml:trace>
  <inkml:trace contextRef="#ctx0" brushRef="#br0" timeOffset="4565.12">22071 4078 1238 0,'4'-8'19'0,"-1"1"39"0,0-4 43 16,0 0 56-16,2-1 42 0,-2 0 3 15,1-1 31-15,-2 0-24 0,2 0-1 0,-3 1-3 16,-1 1-49-16,0 2-17 0,0 0-33 0,0 0-9 16,0 1 10-16,0 3 27 0,0 1-3 0,0 4 25 15,-14 0-6-15,3 0-8 0,0 18 22 0,-5 1-53 16,-1 4-29-16,-1 4-39 0,-2 7-35 0,-1 2-5 16,-3 5 10-16,1 2 1 0,-1 1-9 0,2 1-8 15,-5-1-10-15,0-1 15 0,0-4-4 0,0-2 7 16,1-2 4-16,-3-4-9 0,6-4-9 0,-2-2-81 15,0 0-55-15,7-6-66 0,1-3-70 0,4-6 2 16,4-4-64-16,5-1-24 0,4-5-18 0,0 0-14 16,0-14-8-16,17-2-38 0,0-2-28 15</inkml:trace>
  <inkml:trace contextRef="#ctx0" brushRef="#br0" timeOffset="4803.46">22080 4013 2822 0,'6'-4'48'0,"0"1"24"0,4 3 30 0,-2 0 58 16,0 0-4-16,1 0 24 0,4 11-3 0,-9 1-19 16,1 1-24-16,-1 4-49 0,-4 1-18 0,0 3-39 15,0 4-20-15,-20 3 5 0,5 1-10 0,-5 4-6 16,-3 0 8-16,-2 3-2 0,-2-1-3 16,-3 3 3-16,0-1-27 0,-4 5-61 0,1-6-67 15,2-1-47-15,2-4-41 0,4-1-3 0,1 1-15 16,7-5-10-16,1-2-11 0,5-3-1 0,4-5 33 15,3-2-13-15,2 1 3 0,2-2-17 0,0-13-90 16,11 0 40-16</inkml:trace>
  <inkml:trace contextRef="#ctx0" brushRef="#br0" timeOffset="5042.68">22166 4107 1835 0,'20'-34'56'0,"0"5"38"0,-1 5 77 0,-1 4 64 16,-1 4 2-16,-4-1-20 0,1 9-48 0,-5 2-29 15,-2 6-19-15,-3 0 6 0,-4 0-13 0,0 20-26 16,0 3-44-16,-12 7-11 0,-4 3-14 0,-2 4 1 16,-4 5 5-16,-1 2-12 0,-3 3-21 0,-2 2 6 15,-4 1 4-15,-2-1-9 0,0 0-23 0,0-2-70 16,2-3-72-16,0 0-41 0,2-2-42 0,0-4 32 16,3-1 10-16,6-2 11 0,1-1 51 15,6-3 2-15,0-3 12 0,6-2 11 0,1-4-31 16,7-3 7-16,0-2-3 0,0-4-20 0,0-13-1 15,21 0-44-15,-4 0-51 0</inkml:trace>
  <inkml:trace contextRef="#ctx0" brushRef="#br0" timeOffset="5245.14">22345 4251 2094 0,'26'-40'77'16,"-1"7"44"-16,-1 6 18 0,-3 6 21 0,-4 5-67 15,0 6-20-15,-3 2 27 0,-3 8 1 0,-5 0 23 16,-1 0-5-16,-5 0-16 0,0 17-5 15,0 4-25-15,-23 1-18 0,1 6-23 0,-3 4-32 16,-1 5-2-16,-4 5 2 0,-2 2-10 0,-3 7 24 16,0 0-1-16,-1 2-11 0,2 2-4 0,0 0-76 15,3 0-51-15,1-4-90 0,1-1-55 0,8-1-20 16,3-5-36-16,2-2 22 0,2-3-10 0,2-5 4 16,5-4 7-16,4-5-13 0,3-3 26 15</inkml:trace>
  <inkml:trace contextRef="#ctx0" brushRef="#br0" timeOffset="5471.41">22653 4227 2230 0,'13'-14'21'0,"2"2"1"0,-5 2-1 16,0 3 7-16,-4 1-17 0,4-1 52 15,-10 7 12-15,0 0 32 0,0 0 15 0,0 0-42 16,-21 18-6-16,2 3-37 0,0 4-26 0,-4 4 0 15,-3 7-6-15,-4 3 4 0,-3 6 3 0,-3 3-12 16,-4 2-79-16,-1 0-45 0,-2 2-71 0,4-2-53 16,-2-2 23-16,6-2 6 0,3-1 16 0,6-4 15 15,5-2 8-15,0-2-8 0,12-4-6 16,1-2-41-16,8-6-13 0</inkml:trace>
  <inkml:trace contextRef="#ctx0" brushRef="#br0" timeOffset="5680.49">22856 4269 2723 0,'19'-18'13'15,"-5"7"-6"-15,-1 11 2 0,-5 0 34 0,-2 13 33 16,-6 1 28-16,0 7 33 0,0 4-12 0,-14 4-44 16,-2 7-5-16,-4 0-27 0,-1 3-28 15,-4 0 1-15,-6 3-10 0,-2 0-12 0,-3-1 10 16,-3 1-5-16,-3-3-12 0,3-1-27 0,-4-1-53 15,5-1-36-15,3-4-81 0,2-1-17 0,6-2-30 16,5-2-52-16,5-5-11 0,4-4-73 0,5-1-54 16,8-4-9-16</inkml:trace>
  <inkml:trace contextRef="#ctx0" brushRef="#br0" timeOffset="5930.57">23103 4264 2465 0,'9'0'-7'0,"-3"14"0"0,-6 1 7 0,0 2-4 16,0 3 19-16,0 0 34 0,-15 0 6 0,-1 1 39 15,-5 2 16-15,-4 4-28 0,-2 4-11 0,-4 0-39 16,-3 4-23-16,-1 3-4 0,-3 2 0 0,-1 3 6 16,0 1-8-16,0 0-1 0,3 0-2 0,3-1-19 15,4-2 15-15,4-3-45 0,5 0-51 16,5-5-10-16,6-4-79 0,1-4-20 0,3-6-20 0,5-3-55 15,0-5 11-15,0-3-7 0,0-8-1 16,21 0 9-16,-4 0-8 0</inkml:trace>
  <inkml:trace contextRef="#ctx0" brushRef="#br0" timeOffset="6194.84">23229 4479 1745 0,'0'17'26'0,"0"3"24"15,0 4 24-15,-13 3 5 0,-1 6-21 0,3-5-31 16,-3 3-20-16,-7 2-1 0,-1 1-2 0,-3 0 5 16,-2-2-5-16,-2 1-10 0,-2-4-32 15,-2 1-43-15,1-3-35 0,2-2-48 0,0-1-5 16,6-2-8-16,-1-5 12 0,5-2 28 0,7-2 17 16,2-5 40-16,11-8 15 0,0 0 27 0,0 0 22 15,12 0 36-15,4-14 28 0,2-2 24 0,0-3 32 16,0 3 2-16,2-3 14 0,-2 0 43 0,4 0-5 15,-5 3 16-15,3 3-37 0,-5 4-59 0,0 3-37 16,-3 6-53-16,-4 0-40 0,-2 0-73 0,-6 0-109 16,0 12-123-16,0 0-73 0</inkml:trace>
  <inkml:trace contextRef="#ctx0" brushRef="#br0" timeOffset="7828.14">22144 5088 1299 0,'-1'0'13'0,"-1"0"39"0,1 0 25 15,1 0 10-15,0 0 4 0,0 0-26 0,0 0-8 16,0 0-7-16,0 0-2 0,0 0-3 15,0 0-16-15,9 7 9 0,-9-7 4 0,0 6 21 16,0-6 22-16,0 5 15 0,0 0 8 0,0-1-8 16,0-1 4-16,0 1 26 0,0-3 11 0,0 2 20 15,0-1 19-15,0 1-36 0,-9-2-17 0,9 3-50 16,0 1-45-16,-7 2-17 0,7-1-15 0,-6 3 2 16,1-1 8-16,2 0-3 0,2 1-2 15,-3-2 5-15,1 1-10 0,2-4-5 0,-3 0 2 0,1 2 23 16,2 0 25-16,-3-3 17 0,0 1-10 15,2 0-24-15,-1 0-16 0,0 0-14 0,0 1 9 0,1 0 28 16,-3-1-4-16,2 1 30 0,1 1 11 0,-1-1-21 16,-3-1 8-16,3 2-22 0,2-2-9 15,-1 5-2-15,0-1-10 0,2 0-1 0,-3 2-4 16,3-1 2-16,0 3 3 0,0-1-8 0,0-3-8 16,0 5-8-16,0-1 3 0,0 0 7 0,0-1 6 15,0 0 5-15,0 0-5 0,0-2-10 0,8 2-4 16,-8-2 9-16,0 1-3 0,9-1 43 0,-9 1 13 15,3-1-11-15,-3 0 0 0,5 3-29 0,0-2-3 16,-2 2-2-16,2-3 0 0,-2 2-3 0,3 1-14 16,-2 0 6-16,2 1 3 0,-1-2-6 0,0 1 8 15,-1-2 9-15,1 1 16 0,1 0 5 0,-3-3-10 16,1 4-9-16,-1-5-2 0,-2 2-14 16,3 2 8-16,-4-2 0 0,0 0-10 0,0 1-1 15,0 0 8-15,0-1 9 0,0 1 0 0,0-1 24 16,0 0-2-16,0 1-14 0,0 0-5 0,0 1-6 15,0 0-3-15,14 0 17 0,-14 2 22 0,9 0 4 16,-9 3-15-16,10-1-2 0,-4-1-11 0,-6-2-18 16,8 0 15-16,-3-1-14 0,-5 0-21 0,3-3 10 15,-3-1 5-15,0 0 0 0,0 1 11 0,0 1 0 16,0 1-8-16,0-1-6 0,0 1 9 0,0-1-6 16,0 1-6-16,0-2 15 0,0 1 2 15,0 1-11-15,0 0 15 0,0-1 5 0,0 2-9 16,0 0 12-16,0-1-12 0,0 2-14 0,0-2 0 0,10 0 6 15,-10 1 9-15,0 0 2 0,0 0 12 16,0-1 12-16,0 2-7 0,0-2 7 0,0 0-3 16,0 1-9-16,0 2 0 0,0-1-8 0,0-2-6 15,0 1-9-15,0 1-9 0,0 0 0 0,0 1 0 16,0-2 6-16,0 1 12 0,0 1-6 0,0 1 3 16,0 0-15-16,9 0 6 0,-9 0 35 0,0-2-11 15,0 1 23-15,0 0 0 0,0 2-26 16,0-3 0-16,0 1-9 0,0 0-12 0,0-2-6 15,0 1 9-15,0 0 3 0,0 0-12 0,-13-2 18 16,7 0-6-16,6 1-21 0,-8-3 21 0,3 1 6 0,-2 0-12 16,3 2 15-16,-1-3-9 0,2 3-24 15,2-3 12-15,-3 3 3 0,0-1 9 0,-2 0-3 16,3 1 6-16,-2-1 0 0,1 2-12 0,0-2 6 16,0-1 3-16,0 1-6 0,-1 2-3 0,0-3 6 15,1 0 0-15,0-1-9 0,1 1 3 0,2 0 3 16,-1-2-6-16,-1 1 9 0,0 1 3 0,3-2 6 15,-4 2-15-15,4 2-9 0,-2-2 18 0,0 2-12 16,0 0 10-16,2 0 16 0,-3 2-14 0,3-2-12 16,-1 0 6-16,-1 2-6 0,0-1 0 0,1-1 6 15,1 1 9-15,-2-1-6 0,2 1-3 0,-1-4 6 16,-3 3-3-16,3-3 4 0,-1 3 2 16,0-3 0-16,2 0-13 0,-1-1 10 0,1 0-18 0,0 0 12 15,0-3 4-15,0 1-7 0,0 1 18 16,0-2-24-16,0-1 2 0,0 0-2 0,0-2 0 15,0 0 6-15,0 1 0 0,0-1-6 0,0 0-24 16,0 1-23-16,0-2-88 0,0 0-78 0,0 0-116 16,0 0-107-16,0-13-70 0,0 4-99 0,10 0-61 15,-1 0-72-15,-9 9-33 0</inkml:trace>
  <inkml:trace contextRef="#ctx0" brushRef="#br0" timeOffset="8192.82">22448 6944 2145 0,'2'0'25'0,"-2"0"33"0,0 0 40 16,0 0 39-16,0 0 53 0,0 0-7 0,0 0-11 16,0 0-14-16,0 0-59 0,-16 0-3 0,3 0-31 15,0-9-32-15,-1 9-16 0,-2-7-21 0,-3 7 11 16,-3 0 5-16,2-6-2 0,-6 6-5 0,-2-6-8 16,-2 1-4-16,-2 0 2 0,-1 1 3 15,-2-1 4-15,4 2 3 0,-4-2-3 0,2 2 6 0,1 1-8 16,1-1-5-16,7 1 2 0,-3 2-4 0,3 0 2 15,5 0 12-15,5 0-7 0,3 0-65 16,-2 0-63-16,9 0-118 0,-1 0-105 0,5 0-63 16,0 12-67-16,0-3-27 0,0-9-13 0</inkml:trace>
  <inkml:trace contextRef="#ctx0" brushRef="#br0" timeOffset="8626.18">21948 6975 949 0,'0'7'34'0,"0"-3"26"0,0-4 14 0,0 0 12 16,0 0-3-16,0 0 13 0,0 0 9 0,0 0 43 15,0 0 15-15,0 0-6 0,0 0 30 0,-12 0-23 16,12 17-29-16,-10-3 26 0,10 0-14 0,-8 2-25 16,8 0-8-16,-7-1-44 0,7 1-30 0,0-1-3 15,0 1-2-15,0 1-13 0,0 4-18 16,0 1 4-16,0 0-8 0,0 2-3 0,0 2 20 0,0 0-13 15,0 1 8-15,0 1 15 0,0 0-8 16,0-2 7-16,0 3 5 0,0-1-12 0,0 1 15 16,0-3 3-16,-10 1-6 0,10-1-7 0,0-1-9 15,-6-1-1-15,6-1 18 0,0 0-10 0,0-3-7 16,-7 2-5-16,7-2-25 0,-3 2 15 0,0-1 0 16,3 0 2-16,-5-2 3 0,5 2 0 0,-1-3 0 15,-1 1-8-15,1-2-1 0,1-1 1 0,-4 2 1 16,4-2 2-16,-3-2 3 0,3 3-1 15,-1-3-5-15,-1 1 6 0,0 0-3 0,2 1-8 0,-1-1 11 16,-1 2-5-16,-1-1 4 0,0 2 10 16,0-1-14-16,1 0-1 0,1 0 1 0,-2-3-10 15,3 2 21-15,0-2-4 0,0-2-5 0,0-1 15 16,0-3-49-16,0-3-56 0,0-1-55 0,0 0-120 16,0-3-52-16,0-1-42 0,0 0-56 0,0-9-3 15,0-2-45-15,12-2 14 0</inkml:trace>
  <inkml:trace contextRef="#ctx0" brushRef="#br0" timeOffset="9193.7">22312 7010 1559 0,'0'0'12'0,"0"0"10"16,0 0 14-16,0 0 23 0,0 0 17 0,0 0 20 15,0 14 23-15,0 3 3 0,0-1 25 0,11 3-13 16,-11 2-13-16,0-1 37 0,0 5-29 0,0 0 3 15,0 4-10-15,0 1-45 0,0 2 6 0,0 2-14 16,0 5 7-16,0-2-4 0,0 5-28 0,0-1 4 16,-8 0-14-16,8 2-9 0,-9 0-6 0,9-2-14 15,-7-1-2-15,7 0-20 0,0-1 4 0,0 0 11 16,0-5-3-16,0 2 20 0,0-1-5 16,0 0-10-16,0 0-8 0,12-2 1 0,0-2 5 15,-2 2-1-15,-1-2 8 0,2-2 2 0,-1 0-12 16,-2-1 0-16,1-2 10 0,-3-1-7 0,1-3 7 15,-6 0 7-15,-1-4-17 0,0-3-2 0,0-2 7 16,0-4-5-16,0-1 10 0,0-4-8 0,-13 0 3 16,0-4 0-16,0 2-2 0,-1-2 17 0,1 0-10 15,-4 2-5-15,1-1 2 0,-5 0-9 0,3 3 4 16,0-3-2-16,-3 3 3 0,4-2 7 0,-5 2 0 16,0-1 7-16,-1-1-10 0,1 0-7 15,-1 2 0-15,-3 0-4 0,1-4 11 0,-2 3 0 16,2-2-2-16,1-1 8 0,0 2-11 0,4 0-11 15,1 1-49-15,4 0-36 0,1 2-35 0,5-1-66 16,1 4-3-16,0-3-53 0,7 3-49 0,1-2-23 16,0 0-61-16,0-1-38 0,0-3-32 0</inkml:trace>
  <inkml:trace contextRef="#ctx0" brushRef="#br0" timeOffset="9608.34">22141 6807 1993 0,'0'12'16'16,"0"0"26"-16,-14 0 26 0,14 5 37 0,-16 2 20 15,7 2-23-15,-4 2-25 0,0 2-29 0,-1 2-36 16,-2 1-6-16,-1-3-3 0,1 0-8 0,-1-3 3 16,2 0 0-16,-2-3 6 0,1 1-4 0,2 0-37 15,1-2-59-15,3-1-68 0,2 3-59 0,1-2-32 16,4 0-10-16,0-2-33 0,3-2-44 0,0-3-14 16</inkml:trace>
  <inkml:trace contextRef="#ctx0" brushRef="#br0" timeOffset="9803.81">22187 7075 2579 0,'5'0'45'0,"-5"0"45"0,1 0 36 0,-1 0 30 15,0 11 10-15,0-11-2 0,0 11 1 0,0-11-6 16,0 14-48-16,-12-1-41 0,1 1-37 0,-2 2-23 16,4 2-5-16,-3 2-10 0,3 1 2 0,0 2 1 15,-1-1-1-15,0-1 8 0,0 1-7 0,0-1 2 16,2-2-13-16,-3-1-57 0,6-2-53 0,-1-2-79 15,1-3-101-15,0 0-20 0,4-2-16 0,-2-3-19 16,3-1 8-16,0-2-56 0,0-1-90 0,0-2 88 16</inkml:trace>
  <inkml:trace contextRef="#ctx0" brushRef="#br0" timeOffset="9978.08">22303 7281 2299 0,'0'0'41'16,"0"11"14"-16,0 1 10 0,-12 1 43 0,-2 1 42 15,5-3 16-15,1 3 9 0,-5-2-31 0,2 2-80 16,0-2-23-16,-1 2-27 0,-3-1-4 0,0 2-10 16,2-1-13-16,-3 1 16 0,2 1-13 0,-5-1-44 15,4 0-51-15,1 3-80 0,0-3-76 0,3 4-18 16,0-3-35-16,5 2-8 0,1-2-5 16,1 2-50-16,4-4-28 0</inkml:trace>
  <inkml:trace contextRef="#ctx0" brushRef="#br0" timeOffset="10177.34">22228 7624 2561 0,'0'17'22'15,"0"1"30"-15,0 1 45 0,0 0 38 0,0 0 34 16,0-3 17-16,0 3-26 0,-12-1-31 0,0 1-63 16,1-1-47-16,1 0-24 0,-2 0 0 15,-2-1 5-15,1 0 5 0,2-5 0 0,-4 3-39 16,3-5-63-16,0-1-49 0,1 0-99 0,1 1-22 15,4 0 13-15,-2-4-19 0,3 0 35 0,5 1-33 16,0 1-50-16,0 0-45 0,0-2-48 0</inkml:trace>
  <inkml:trace contextRef="#ctx0" brushRef="#br0" timeOffset="10376.57">22348 7970 2102 0,'-12'15'23'0,"1"-1"24"0,1 1 48 15,-1-1 29-15,2 1 3 0,-3-2 31 0,3 0-22 16,-4 2-20-16,-1-4-29 0,2 0-52 16,-6 0-30-16,4 0-10 0,-3-3 8 0,1 3-3 15,-3 1 7-15,1-2 4 0,-1 2-18 0,3-1 12 16,-1 0-3-16,3-3-20 0,-2 3-60 0,5 1-50 16,0-2-57-16,5 0-41 0,3-1-2 0,3-4-51 15,0 1-54-15,0 1-61 0,0-3-59 0</inkml:trace>
  <inkml:trace contextRef="#ctx0" brushRef="#br0" timeOffset="10558.17">22323 8251 2687 0,'-16'17'70'0,"4"-2"47"0,0 1 46 0,-2-1 60 16,1-1-3-16,-2-5-14 0,2 3-4 15,-2-1-47-15,-3 1-66 0,-3 1-29 0,1 1-42 16,-1 0-13-16,-1 1-2 0,3 0-1 0,-2-3-2 15,4-1-5-15,0 2 3 0,0 1-73 0,1 0-77 16,5 1-90-16,-1-1-123 0,3 1-64 0,3 1-59 16,1 2-85-16,0 1-114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2:40:13.686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4493 9021 267 0,'20'17'-12'0,"-5"2"-45"15,-1 2-9-15</inkml:trace>
  <inkml:trace contextRef="#ctx0" brushRef="#br0" timeOffset="609.63">4567 12572 692 0,'0'0'5'0,"0"0"-20"0,0 0-32 0,16 0-35 0,-5 0-38 16,2 0-1-16,-13 0-5 15</inkml:trace>
  <inkml:trace contextRef="#ctx0" brushRef="#br1" timeOffset="37048.78">7424 16335 1199 0,'0'5'5'0,"0"0"7"0,0-1-6 0,0-1 1 16,0 1-9-16,0-4-9 0,0 0 9 16,13 0-2-16,-13 0-2 0,11 0 10 0,-11 0-8 0,0 0-11 15,0 0-12-15,0 0-14 16,0 0-5-16,0 0 14 0,0 0 24 0,0 0 8 0,0 0 15 16,0 0 2-16,0 0 14 0,0 0 7 0,0 0 11 0,0 0 29 15,0 0 2-15,0 0 8 16,0-8-16-16,0 8-26 0,10-11-20 0,-10 4-14 0,9 7-10 0,-9-7-2 15,9 7-2-15,-9-5-4 16,0 5-4-16,0 0-49 0,0 0-36 0,0 0-20 0,0 0-41 16,0 0 13-16,0 0-4 15,0 0-27-15,0 0 25 0,0 0-8 0,0 0 0 0</inkml:trace>
  <inkml:trace contextRef="#ctx0" brushRef="#br1" timeOffset="37618.78">7396 16231 949 0,'-5'12'39'0,"0"-12"24"0,5 0 36 0,0 0 48 16,0 0-12-16,0 0 22 0,0 0-2 15,0 0-30-15,0 0-12 0,13 0-25 0,-2 0-29 0,-3 0-8 16,-8 0-2-16,8 0-3 15,-8 0-10-15,0 0-3 0,0 0-14 0,0 0-16 0,5 0 1 16,-5 0-2-16,0 0 9 16,0 0 13-16,0 0 5 0,0 0-1 0,0 0-6 0,0 0 9 15,0 0 6-15,0 11 12 0,0-11 5 16,0 13-11-16,0-1-16 0,0 0-9 0,0 1 2 0,0 1-2 16,0 1 30-16,0 1 5 0,0 2-12 0,0-2 0 0,0 2-13 15,0-1 0-15,0 1 12 0,0 1 7 16,0 0-5-16,0 1-2 0,0 2-2 0,0-1-5 15,0 3-4-15,0 2-7 0,0 1-13 16,0 2-9-16,14 2 2 0,-14-1-2 0,0-3 8 0,0 1-3 16,9-1-7-16,-9-5 2 15,8-1 0-15,-8-5-5 0,0-5 2 0,0 1-2 0,0-3-3 16,0-5 11-16,0 2 0 0,0-2-3 0,0-3-2 0,0-1 4 0,0 0-5 16,0 0-18-16,0 0-64 15,0-11-111-15,-9 0-95 0,2-1-101 0,-2 1-47 0,1 0-51 16,8-2-48-16</inkml:trace>
  <inkml:trace contextRef="#ctx0" brushRef="#br1" timeOffset="38398.78">7410 16273 1230 0,'0'0'38'0,"0"0"45"16,0 0 37-16,0 0 52 0,13 0 1 0,-2 0-5 0,-11 0 7 16,14 6-34-16,-1-6-13 0,-2 12-16 15,-3-4-21-15,-8-8 5 0,6 6-12 0,-6-6-4 0,5 0-32 16,0 0-23-16,-1 0-16 15,-1 0-11-15,0-11 11 0,2 1 17 0,0 0 2 0,2 1 0 16,2 0-11-16,0 1-8 0,4-1-5 16,3 3-4-16,1-2 3 0,2 2-8 0,5 1 10 15,1 2-5-15,2-2 7 0,3 3-10 16,0 0 3-16,5 2-2 0,-2-3 2 0,3 2-2 0,-4 1-5 16,1-3 4-16,-1 2-4 0,0-1 12 0,-1 2-3 0,-1-2 0 15,-3 2-4-15,-2-3 2 0,-1 3 3 16,-2 0-6-16,-1 0 3 0,-5 0 0 0,-1 0-7 15,-5 0 0-15,-2 0 0 0,-2 0-4 16,-1 0 1-16,-2 0 8 0,-3 0 4 0,0 0-2 0,0 0 5 16,0 8-5-16,0-8-2 0,0 0-3 15,0 0 7-15,0 0 1 0,0 7-3 0,0-7 4 0,-12 0-4 16,12 0-4-16,-10 4 1 0,2-1 3 0,8 0-2 0,-8 4 21 16,0 0 13-16,2 3-4 15,3 4 5-15,-4 3-16 0,4 5-3 0,0 3 0 0,3 3-9 16,0 3 9-16,0 1-7 0,0 0 27 15,0 3 11-15,0-3-9 0,0 3 5 0,10 3-22 0,-10-3-2 16,9 2 0-16,0 0-2 16,-9 1-3-16,8-3 0 0,0-1-3 0,-8-4-1 0,5-3-1 15,-5-4-7-15,0-4 10 0,0-3-13 16,0-4-2-16,0-2 3 0,0-3-8 0,0-1 3 0,-13-1 26 16,-2-4 6-16,2-1 2 0,-3 0 9 0,0 0-18 0,-4 0-16 15,2 0 11-15,-4 0-6 16,-1 0-2-16,-3 0 8 0,2 0-11 0,-3-7 6 0,1 7-3 15,-1-7 7-15,-2-1 10 16,1 1-7-16,0-2 5 0,-2 2-5 0,1-4-8 0,-1 1 3 0,2 0-2 16,-1-1-6-16,2 5-7 15,0-1-2-15,0 1-8 0,2 2 7 0,0 2 11 0,3 2 4 16,1 0 6-16,1 0-6 0,4 0 1 0,0 14-3 0,2-3-10 16,1 0 7-16,2-3-4 15,3 0 7-15,-1-8 7 0,4 9-12 0,3-3-2 0,-2-6-8 16,2 0-3-16,0 4-49 0,2-4-79 15,0 0-93-15,0 0-113 0,0 0-61 0,0-13-64 0,12 1-61 16,-2-1-57-16</inkml:trace>
  <inkml:trace contextRef="#ctx0" brushRef="#br1" timeOffset="38758.78">7763 16149 1680 0,'6'-6'55'16,"-1"2"36"-16,1 2 31 15,0 1 22-15,-2-1-40 0,0 1-10 0,0 1-9 0,-1 0-18 16,-3 0-12-16,0 16-4 0,0-3-2 16,0 2-7-16,-15 0 0 0,1 2-22 0,-2 0-24 0,-1 2 20 15,3-2-5-15,-3 2-1 16,-1 1 1-16,-1-1-14 0,3-2 6 0,-1 0-3 0,-2 0 2 16,5-2 1-16,0 0-12 0,1-1 13 0,3-2-4 0,-1 0-45 15,3 0-26-15,2-1-61 0,1 0-47 16,3-4-7-16,2-1-30 0,0-2-17 0,0 1-15 15,0-1-33-15,0-4-83 16,0 0 39-16</inkml:trace>
  <inkml:trace contextRef="#ctx0" brushRef="#br1" timeOffset="38968.78">7766 16296 1425 0,'6'-9'51'0,"0"3"56"0,1 4 39 15,-2-3 32-15,1 5-29 0,-3 0-46 0,2 0-37 0,-1 0 21 16,-4 0-13-16,0 0 16 0,0 15 2 15,0 0-55-15,-17-3-5 0,3 5-5 0,-2 4 0 0,-3 4-5 16,0 0-8-16,-3 2-12 16,0 1-2-16,1 3 4 0,-1-2-4 0,2 0-25 0,4-4-44 15,0-2 16-15,3-2-18 0,4-2-4 16,1-6 21-16,3-1-46 0,5-4-9 0,0-4-24 0,0-1-45 16,0-3-22-16,0 0-17 0,13 0-19 0,-2-14 16 0,0 0-16 15,5-8-12-15,-2 0 31 16</inkml:trace>
  <inkml:trace contextRef="#ctx0" brushRef="#br1" timeOffset="39638.78">7897 16206 1769 0,'8'-7'35'15,"-5"7"46"-15,0 0 30 0,-3 17 35 0,0 0-34 0,0 2-19 16,0 3-24-16,0 5-30 0,-14 1 1 0,1-1-29 0,-1 3-9 16,-5-1-4-16,-1-2 0 0,-1-1 2 15,-1-1 0-15,-3-1-3 0,1-2 6 0,3-1-5 0,1-4 2 16,3-1 0-16,2-3 0 15,6-2 2-15,-2-3-2 0,6-3-3 0,5-2-45 0,0-3-47 16,0 0-53-16,0-12-50 0,20-4-3 16,-5-2-23-16,0-2 17 0,0-4-7 0,4-3-6 0,0-4 28 15,3-3 24-15,-2 1 64 16,2 1 45-16,-2 0 63 0,2 0 62 0,-2 2 53 0,-4 5 47 16,-5 7 3-16,-2 5-40 0,-4 6-42 0,0 7 3 0,-2 0 14 15,1 0 4-15,-3 0-6 16,-1 16-42-16,0-1-32 0,0 2-11 0,0 2-5 0,0 0-6 0,0 3-2 15,-16 2-2-15,-1-2-2 16,4 1 0-16,-4-2 2 0,2 1 2 0,0-1 0 0,0-4 6 16,0 0-6-16,2 0-2 0,3-5-30 15,1-2-27-15,3-2-44 0,1-1-35 0,5-3-15 16,0 1-26-16,0-5 21 0,0 0 9 0,20-16 11 0,-2-2 24 16,2-3 23-16,1-4 13 0,3-4 32 15,-2-2 31-15,0 3 27 0,-4 0 35 0,-1 5 56 0,-3 4 37 16,0 4 33-16,-4 5-1 0,-4 2-28 15,-1 3-16-15,1 5-28 0,-3 0-2 0,-3 0-11 0,0 13 2 16,0-1-14-16,0 5-24 16,0 4-14-16,0 4-39 0,-12-2-11 0,1 4 9 0,-1 2-4 15,-2-4 2-15,0 0 2 16,-2 0 0-16,0-2 6 0,-1-2 5 0,3 0-9 0,0-5-8 16,2-4-27-16,0-3-40 0,6-4-24 0,-1-5-56 0,2 0 17 0,5 0 0 15,0-13 1-15,0 0 35 16,0-1-21-16,18-5 22 0,2 0 20 0,2-3 5 0,-1-2 29 15,5-5 20-15,-1 1 48 0,-2 3 64 16,-1 3 54-16,-6 5 28 0,0 3-8 0,-2 4-8 0,-2 5-24 16,-2 5-7-16,-2 0 2 15,-1 0-25-15,-1 13-19 0,0 1-13 0,-3 3-33 0,1 2-18 16,-3 2-4-16,-1 2-5 0,0 2 1 0,0-4 9 0,-14 0-9 16,1-1-8-16,1-3 2 15,-1-1-2-15,-1-3-4 0,0-1 0 0,4-3-33 0,-1-1-42 16,0-6-41-16,2-2-66 0,0 0-8 15,2 0-15-15,7 0 5 0,0-12 24 0,0-2 7 0,0-1 27 16,0-2 6-16,17 0 14 0</inkml:trace>
  <inkml:trace contextRef="#ctx0" brushRef="#br1" timeOffset="39929.01">8090 16454 1024 0,'11'-4'51'16,"-3"4"53"-16,1 0 24 0,-2 0 22 0,-2 12-36 0,-1 6-33 16,-2 0-17-16,-2 0-17 0,0-1-10 0,0 4-21 0,0-1-8 15,0 2-8-15,-15-1-6 0,0-2 10 16,4-1-2-16,-3-1 2 0,-1-2-4 0,4-1-4 0,-1-2-2 15,2-1 2-15,2-5 8 16,-1 2-8-16,4-4-33 0,5-4-20 0,-3 0-53 0,0 0-39 16,3-12 23-16,0 1 7 0,0-1 36 15,0 2 40-15,0-3-3 0,0 1 18 0,0-1 13 0,14 4 30 16,-2 0 42-16,-2-1 22 16,-10 1 48-16,11-1 4 0,-11 7 28 0,9 3 4 0,-9 0-7 15,0 16-11-15,0 2-27 0,0 4-18 0,0 6-37 0,0 3-27 16,0 2-23-16,-15 1-6 0,2-1-5 15,-1-2 7-15,1-4-7 0,0 0 0 0,-2-5 5 0,0-3-5 16,1-6 7-16,0-2-14 16,2-5-47-16,0-6-71 0,1 0-82 0,0-12-105 0,0-1-115 15,3-1-50-15</inkml:trace>
  <inkml:trace contextRef="#ctx0" brushRef="#br1" timeOffset="50918.78">13034 16202 677 0,'0'0'34'0,"0"0"18"0,0 0 21 15,0 0 26-15,0 0-7 0,0 0-11 0,0 0-3 0,0 0 1 16,0 0-3-16,0 0 8 0,0 0-16 16,0 0-8-16,0 0-10 0,0 0 10 0,0-10 11 0,14 10-5 15,-14-7 2-15,11 7-8 16,-11 0-2-16,0 0 3 0,0 0-4 0,0 0-8 0,0 0-11 16,0 0-12-16,0 0-14 0,0 0-7 0,0 0-3 0,0 0 0 15,0 0 0-15,0 0 0 0,0 0 5 16,0 0-3-16,0 0 11 0,0 0 24 0,0 7 9 15,0-7 9-15,0 7-7 0,0-2-4 16,0 2-6-16,0 1 22 0,0 2 8 0,-9 0-18 0,9 3 9 16,0 2-23-16,0-1 15 15,0 4 7-15,0-1 9 0,0 3-1 0,0 0-7 0,0 3-5 0,0 0-18 16,0 2 2-16,0 2-13 0,0 0 11 0,0 4-9 0,0 0-5 16,0 3-9-16,0-2-18 15,0 1-2-15,0-2 3 0,0 0 7 0,0-4-7 0,0 0 11 16,0-4-11-16,0-2-5 0,0-4 4 15,0-3-4-15,0-2 7 0,-9-3-7 0,9-3 2 16,0-1-2-16,-7-3-5 0,7-2-57 16,-5 0-69-16,-1 0-110 0,3-13-113 0,0-2-85 0,-3 0-84 15,2-5-64-15</inkml:trace>
  <inkml:trace contextRef="#ctx0" brushRef="#br1" timeOffset="51668.97">12988 16168 1843 0,'-3'0'-5'0,"3"0"22"15,0 0 18-15,0 0 15 0,0 0 15 0,19 0-11 0,-5 0-20 16,-3 0-11-16,-1 9-14 0,-10-9-7 15,12 9 0-15,-4-9 13 0,0 6 28 0,2 0 26 0,-4-6 17 16,0 4-14-16,3-2-20 16,-2 0-23-16,-1-2-9 0,4 0 4 0,0 0 38 0,2 0-4 15,-1 0-4-15,6 0-13 16,0 0-48-16,3-11 5 0,0 11-3 0,3-9 5 0,0 9 5 0,4-7-12 16,0 7 3-16,1-6-1 0,2 1 1 0,2 5 2 0,-2-4 4 15,2 1 0-15,1 0-4 16,-1 1-1-16,-1 0 5 0,-1-1 3 0,-3 1-1 0,2-1 1 15,-4 0-5-15,-1 2-2 0,-2-4 4 16,-2 4 7-16,-4-2-13 0,-2 1 4 0,-2 0-2 0,-3 0-5 16,-2 2 5-16,-1-3-3 15,-5 3-2-15,1 0 0 0,-1 0 2 0,-1 0-8 0,0 0 0 16,0 0 2-16,0 0 0 0,0 0 8 0,0 0 1 0,0 0 2 16,0 0 4-16,0 0-1 0,0 0 24 15,0 0-21-15,0 0-1 0,0 0-3 0,0 10-16 0,0-1 28 16,0 2-1-16,0-4 21 15,0 5 0-15,0 0-4 0,0 2 4 0,0 1 1 0,0 2 18 16,0 2 12-16,0 4-3 16,0 0-3-16,0 3-5 0,0 1-17 0,0 5-1 0,0-1-8 15,-12 3-18-15,12-1-8 0,0 0 8 16,-8 2-6-16,8-3-6 0,-8 0 7 0,3-1-10 0,5-4-7 16,-9-3 10-16,4-5 2 0,0 0 0 0,-3-2 2 0,2-4 1 15,-3-4-6-15,2-3 6 0,-1-1 2 16,-1-1-5-16,-2-2 4 0,4-2-4 0,-1 0 3 15,4 0 2-15,-4 0-5 0,5 0-5 16,-2 0 5-16,2 0 0 0,-2 0-5 0,0 0 3 0,-2 0 2 16,-3-8 17-16,-3 8 26 0,-1-7 8 15,-3 7-8-15,-5-10-21 0,-2 6-15 0,-4-3-7 0,-2 2 2 16,-4-2 8-16,3 1-3 0,-3 2 1 0,1-1-6 0,0-1 3 16,1 0-2-16,1 2-11 15,-1 0 8-15,4 0-7 0,2 1-1 0,3-1 8 0,2 0-12 16,0-1 12-16,4 2-7 15,3 1 2-15,3-2 12 0,-2 2-16 0,5 0-27 0,2 2-36 0,-2 0-47 16,0 0-75-16,3 0-39 16,2 0-52-16,3 0-61 0,0 0-26 0,0 0-51 0,0 0-86 15</inkml:trace>
  <inkml:trace contextRef="#ctx0" brushRef="#br1" timeOffset="51998.78">13445 16090 1472 0,'6'0'17'16,"2"0"15"-16,-3 0 4 0,3 0 2 15,-3 0-10-15,-1 0 35 0,-2 0 8 0,-2 0 13 0,0 0 22 16,0 0-35-16,0 0-15 16,-14 12 25-16,1-3-8 0,-4 3 0 0,-1-4 7 0,-2 7-34 15,1-2-24-15,-3 5-18 16,-2-1-6-16,2 1 2 0,1 3 4 0,-1 1-1 0,0 0 1 16,3 0-6-16,0 0 0 0,0-3 4 0,5 0 0 0,-2 1-2 0,5-4-2 15,1-3-57-15,3-1-55 16,2-3-55-16,5-5-71 0,0 0-33 0,0 0-51 0,0-4-33 15,14 0-17-15</inkml:trace>
  <inkml:trace contextRef="#ctx0" brushRef="#br1" timeOffset="52209.31">13437 16150 1794 0,'0'0'26'0,"0"16"26"0,0 1 21 0,0-1 32 0,-9 2-8 0,9-2-12 16,-15 3-5-16,1 2-24 15,-2 0-12-15,-1 0-9 0,-2 1-18 0,0 2-8 0,-1-2-5 16,-2-1-4-16,2-1-4 0,0 2 0 16,2-4-3-16,-2-1-4 0,4 0 9 0,0-3 2 0,2-1-35 15,3-2-26-15,3-2-21 16,3-5-48-16,1-4-15 0,4 0-26 0,0 0-51 0,0 0-23 16,0 0-24-16,17-16-12 0,2 1-3 0,-5 1 45 0</inkml:trace>
  <inkml:trace contextRef="#ctx0" brushRef="#br1" timeOffset="52408.78">13472 16217 1377 0,'11'-8'43'0,"-3"3"35"16,-1 3 32-16,-3 2 3 0,2-3-34 15,-3 3 1-15,-1 0 2 0,0 0 27 0,-2 0 18 0,0 18-8 16,0-2-37-16,-17 2-32 16,0 1-33-16,-1 3-23 0,-4 0-1 0,-1 4 7 0,0-2 9 15,-3 3-2-15,1 0 4 0,-2 1-5 0,3-2-8 0,1 1-2 16,-1-1-1-16,6-1 1 0,-2-2-29 15,6-5-41-15,4-3-40 0,6-6-43 0,4-3-51 0,0-6-23 16,0 0-21-16,0 0-31 16,18-17 9-16,0-6-9 0,2 3 31 0</inkml:trace>
  <inkml:trace contextRef="#ctx0" brushRef="#br1" timeOffset="52579">13545 16233 1456 0,'5'-4'31'15,"-1"4"25"-15,-2 0 39 0,1 0 23 16,-3 0 11-16,0 10-12 0,0 2-25 0,0 2-18 0,0 2 12 15,-14 7-4-15,1-1-15 16,-1 4-6-16,-2 1-56 0,0-2-10 0,-1 2 1 0,1 0 0 16,-1 1 6-16,-1-2 2 0,3-2-4 15,-2 1 6-15,2-5-8 0,2 3-17 0,2-9-55 0,0-2-59 16,6-5-69-16,2-2-62 0,3-3-27 0,0-2-39 16,0 0-72-16,11-11 68 0</inkml:trace>
  <inkml:trace contextRef="#ctx0" brushRef="#br1" timeOffset="52768.78">13657 16277 1753 0,'3'0'30'0,"-1"10"28"15,-1 7 19-15,-1 0 27 0,0 2-7 16,0 0-16-16,0 5-8 0,-15 1-17 0,0 1-30 0,-4-1-2 16,1 2-16-16,-2-4-10 0,0-1 11 0,1-2-15 0,-3-1 3 15,1-2-1-15,2 0-76 16,3-7-39-16,2-2-57 0,0-5-42 0,4-1-11 0,4 1-44 15,6-3-23-15,0 0-45 0,0-10 49 16</inkml:trace>
  <inkml:trace contextRef="#ctx0" brushRef="#br1" timeOffset="52908.78">13731 16364 956 0,'4'0'30'0,"-1"0"33"0,-2 0-1 15,-1 0 38-15,0 11-17 0,0 0-23 0,0 0 0 0,0-2-36 16,-16 2-14-16,4-1-4 15,1 4-6-15,-2-1 4 0,-1 1 0 0,1-1-8 0,-3 1-26 16,-1 2-38-16,1-1-61 0,-1 4-44 16,4-4-35-16,3-2-51 0,-2-5 22 0</inkml:trace>
  <inkml:trace contextRef="#ctx0" brushRef="#br1" timeOffset="53049.37">13741 16401 1794 0,'-11'17'6'0,"11"-1"-4"0,0 0 6 0,-11-2-6 16,3 1-11-16,8-4-51 15,-11 1-93-15,-2 5-105 0,0-2-156 0,-1 3 24 0</inkml:trace>
  <inkml:trace contextRef="#ctx0" brushRef="#br1" timeOffset="56598.92">16063 16067 1245 0,'0'14'37'0,"0"-2"19"16,0 0 15-16,0-2 23 16,12-2 7-16,-12-2-4 0,9-6 11 0,-9 7-10 0,0-1-23 15,0-6 3-15,0 6-2 0,0 0 18 16,0-2 1-16,0 0-4 0,0 2 30 0,0 0-2 0,0 0 17 16,0 1 0-16,0 4-22 0,0 0-14 0,0 5-15 0,0 2 6 15,0 4-19-15,0 6 0 16,0 3-6-16,0 3-10 0,0 5-1 0,0 0-8 0,0 1 0 15,0 0-4-15,0-4-19 0,0-1-4 16,0-4-9-16,0-1-14 0,0-7 5 0,0-1 4 0,0-5-12 16,-9-3 12-16,9-2 4 15,-7-2-10-15,2-2-3 0,5-4 1 0,-6-1-8 0,6-3 7 16,-4 1 6-16,2-1-9 0,-1 0-51 0,1 0-85 0,1 0-107 16,-3-12-142-16,-1-1-96 0,2 3-63 15,-1-2-62-15,1-1 48 0</inkml:trace>
  <inkml:trace contextRef="#ctx0" brushRef="#br1" timeOffset="57168.78">16036 16212 2359 0,'-12'-4'39'0,"6"2"82"0,6 0 47 15,0-3 43-15,0 1 4 0,0-1-50 16,0 0-28-16,18 0-28 0,-1-1-29 0,-2 0-30 0,3 3-23 15,-3 0-12-15,1 2-20 16,-2 1-1-16,2 0 6 0,0 0 0 0,0 0 3 0,1 0-3 16,1 0-5-16,2 0-5 15,2 0 10-15,0 0 0 0,2-7 2 0,0-1 1 0,4 8-3 16,2-9-2-16,0 1 2 0,2 3 0 0,3 0-5 0,0 1-8 16,0 0 1-16,2 1 0 0,-4 3 4 15,-1 0 18-15,-2 0-2 0,-1 0-1 0,-7 0-9 0,0 0 2 16,-3 11-3-16,-5-11-2 0,0 10 5 15,-4-2-10-15,-4-8 0 0,-1 9 8 0,-2-9 4 16,-1 8 3-16,1-8 0 0,-3 5-2 16,0-5-6-16,0 0 1 0,0 3 4 0,0 0-4 0,0 0 2 15,0 0 2-15,0 0 8 16,0 4 37-16,0 4 6 0,-13 3-3 0,13 6-10 0,-11 4-25 0,5 5-2 16,-2 3 4-16,0 5-7 0,3-2-2 0,-1 5-3 15,3-2-5-15,3 0 5 0,-6-3 10 16,3 0-18-16,3-4 1 0,0-4-1 0,0 0-7 0,0-5 15 15,0-2 3-15,0-4-6 0,0-1-12 16,0-1 5-16,0-1-7 0,0-1 14 0,10-3 11 0,-10-3-16 16,0 0 13-16,0-3-15 15,0-1-5-15,0-1 15 0,0-1-10 0,0 0 0 0,-15 0 0 16,0 0 0-16,-4 0 3 0,-3 0 12 0,2 0-5 0,-7 0-5 16,-3 0 5-16,-2 0-8 15,-3 0 11-15,-1 0-6 0,-2 0-9 0,-1 0 2 0,-1 0-3 16,-1 0 13-16,1 0 5 0,1 0-5 15,1 0 0-15,0 0-10 0,7 0 0 0,0 0-38 0,5 0-54 16,5 0-43-16,4 0-65 0,2-7-80 16,6 7-40-16,3-9-79 0,6 3-49 0,0-3-48 0,0 3-54 15</inkml:trace>
  <inkml:trace contextRef="#ctx0" brushRef="#br1" timeOffset="57468.94">16393 16161 2465 0,'9'0'4'0,"-3"0"7"0,2 0 24 15,-1 0 54-15,-6 0 40 0,4 12 35 0,-5-12 9 0,0 10-15 16,0-1-32-16,0 1-27 15,-13-1-19-15,0 3-29 0,-1 1-6 0,-2 1-11 0,-3 3-9 16,-3 0-12-16,0 3-1 0,-5-1-5 16,-3 0-2-16,0 1 10 0,0 1-5 0,0-3-2 0,2 1-3 15,-1 0-10-15,4 0 2 16,3-4 11-16,3-1-11 0,2-2 1 0,2 0-6 0,4-4-49 16,3-3-51-16,3-3-81 0,1 1-132 0,4-2-75 0,0-1-55 15,0 0-36-15,0 0 5 0,22 0-12 16</inkml:trace>
  <inkml:trace contextRef="#ctx0" brushRef="#br1" timeOffset="57688.78">16466 16216 1993 0,'9'0'48'0,"-5"0"26"0,1 0 25 16,-2 0 19-16,-3 13-25 0,0-13 31 0,0 12 27 0,0-1-14 15,0-1 3-15,-11 1-41 0,-2-3-28 0,-1 3-8 0,0-2-27 16,-2 2-15-16,0 3-21 0,-3 0 5 15,-2 2 2-15,0 2 3 0,-1-1-13 0,1 2-2 0,5-2 1 16,-3 2-6-16,2-4 8 16,3 0-41-16,2-1-36 0,0 0-58 0,2 0-62 0,4-2-52 15,1-5-41-15,5-7-27 0,0 0-23 16,0 0-16-16,0 0-32 0,18 0 28 0</inkml:trace>
  <inkml:trace contextRef="#ctx0" brushRef="#br1" timeOffset="57889.36">16561 16239 1737 0,'8'0'68'0,"1"0"25"0,-2 0 34 0,-2 11 36 0,-2-1-49 16,0-1-2-16,2-1 16 15,-5 2-9-15,0 2-7 0,0 0-12 0,-13 0-41 0,1 0-24 16,-3 1 6-16,0-3-8 0,-3 3-3 0,-2 2-4 0,-1 1-19 16,0 1 0-16,-2 1-7 0,3 1-2 15,-1 0 2-15,-1 0-5 0,1-1-2 0,5 1 2 0,-1-2-27 16,6-3-58-16,-2 3-64 15,5-2-42-15,2-3-56 0,3-6-34 0,3 0-21 0,0-1-32 16,0-5-32-16,0 0-29 16</inkml:trace>
  <inkml:trace contextRef="#ctx0" brushRef="#br1" timeOffset="58088.84">16686 16342 1835 0,'5'0'45'0,"-2"0"28"0,-1 12 28 0,-2 0 32 0,0 2-21 15,0 1-21-15,0 0 30 0,0 2-32 16,-18 2-22-16,1-1-7 0,0-1-62 0,-1 4 6 0,0-2 3 16,-3 0 2-16,-3 2 7 15,0-1 0-15,2-2-16 0,2 0 11 0,-1-4-11 0,2 3-27 16,3-7-25-16,1 0-72 0,3-2-47 0,4-1-48 0,4-1-43 16,-1 0-37-16,5-2-49 15,0-4-76-15,0 0 48 0</inkml:trace>
  <inkml:trace contextRef="#ctx0" brushRef="#br1" timeOffset="58288.78">16766 16448 1639 0,'0'0'38'0,"0"10"15"0,0-2 42 16,0 2 42-16,0 0-2 0,0 2 16 0,-16 2-26 0,-2 7 9 15,-1 1-41-15,0 0-56 0,-4 0 10 16,0 2-74-16,-2-3 2 0,0-1 21 0,0-1-23 0,0-2 25 15,-1 1 2-15,4 0 2 16,-2 1 0-16,5-2-4 0,0-2-29 0,4 0-52 0,3 0-52 16,4-3-80-16,2-5-61 15,3 0-51-15,3-2-69 0,0-5-38 0</inkml:trace>
  <inkml:trace contextRef="#ctx0" brushRef="#br1" timeOffset="58448.78">16737 16626 2170 0,'-17'17'34'0,"1"-1"15"16,5 1 18-16,0 0 22 0,-2 1-25 0,4-2-11 0,-4 3-20 15,-3-3-27-15,3 3-6 0,-2-2-4 16,-1-3 4-16,-2 3-9 0,0-5-102 0,3-1-131 16,1 2-208-16,0-4-179 0</inkml:trace>
  <inkml:trace contextRef="#ctx0" brushRef="#br1" timeOffset="65438.82">27474 16143 1092 0,'0'0'2'0,"0"0"1"0,0 0-3 16,0 0 2-16,0 0-2 0,0 0-9 15,0 0-4-15,0 0 7 0,0-9 18 0,0 2 22 0,0 0 10 16,0 2-10-16,0-2-9 16,0 1-6-16,0 0 4 0,8-1 2 0,-2 1-1 0,-6-1-10 15,7 2-9-15,-2-2-3 0,-2 2 0 16,2 0 21-16,-4-1 13 0,2-2 11 0,1 1-6 16,-2 1-21-16,-2-3 0 0,4 2-6 0,-4-3 2 0,0 1 6 0,0-2-10 15,0 3-8-15,0-3 0 16,0 1-8-16,-13 1 4 0,13 0 6 0,0 4 20 0,-9-3 37 15,9 3 17-15,0 1 20 0,0 1 10 16,-9 2-5-16,9 1 19 0,-5 0-1 0,5 0-4 0,-5 0-2 16,0 15-37-16,2-2 1 15,0 3-7-15,-1-1 0 0,4 2 11 0,-1 3-2 0,1 1 8 16,0 2-18-16,0 2-2 0,0 1-1 0,0 2-32 0,0 0-11 16,0 2 4-16,0-1-14 0,0 3 10 15,0-1 0-15,0-3-12 0,0-2-3 0,0 1-7 16,0-2 0-16,0-4-3 0,0-2 0 15,-13-5-2-15,13-1 0 0,-8-2 0 0,8 0-7 0,-8-3 5 16,8-1-3-16,-5 1-3 0,5-1 11 16,-3-3-10-16,3 2-39 0,0-4-57 0,-6 1-66 15,5-1-104-15,-2-2-81 0,3 0-112 16,-2 0-152-16,2-13 11 0</inkml:trace>
  <inkml:trace contextRef="#ctx0" brushRef="#br1" timeOffset="66258.78">27468 15881 1559 0,'11'9'18'0,"1"-9"30"16,-3 4 32-16,-1-4 24 0,-2 0 5 0,2 0-18 15,-2 0-23-15,-6 0-13 0,0 0 11 16,0 0 27-16,0 0 36 0,0 0 32 0,0 0 0 0,-16 0-22 16,5 0-27-16,-2 0-29 0,-2 0-10 0,-1 0-5 0,-5 8 4 15,3-8 5-15,-5 9-20 16,-1-3-13-16,-2 0-8 0,0 0 6 0,0-2 5 0,-4-1 5 15,1 1-8-15,-1-1-19 0,-1 1-10 16,0-4 0-16,0 0-5 0,-2 0-5 0,-1 0-3 0,-1 0-2 16,1 0 3-16,0-13-1 15,-1 13-2-15,2-10 3 0,3 2-6 0,0 8 1 0,2-10 14 0,4 10-2 16,2-4 3-16,5 4 4 0,-2-4-9 0,6 4 0 0,-1 0 0 16,4 0-6-16,4 0-2 15,-2 0 0-15,5 0 0 0,2 0 0 0,1 0 5 0,0 0 41 16,0 0 10-16,0 0 13 15,0 0 2-15,0 0-35 0,0 0 1 0,0 0-1 0,0 0 9 16,0 0 2-16,0 0-5 0,0 8-2 16,0-8-8-16,9 10 5 0,-1-1-5 0,0 2-8 0,-2 0 11 15,3 2-8-15,-2 1 11 16,1 3 5-16,-3 1-5 0,-2 3 3 0,2 1 0 0,-3 0-8 0,-2 2-8 16,0 1-14-16,0-2-5 0,0 3-1 0,0-3-10 0,0 0 10 15,0-2-10-15,-15 0-9 16,7-2 19-16,8 1 4 0,-16-3 7 0,8 0 12 0,0-1-17 15,2-3 1-15,6 4-7 0,-9-6-8 16,5 3 1-16,-1-3-1 0,5-2 3 0,-3 1 11 0,3 0 0 16,0 0-11-16,0-3-8 15,0 3-3-15,0-4 8 0,0 3 6 0,0-2 13 0,0-1-10 16,0-1 8-16,0 0-11 0,0-2-6 0,0 2 11 0,0-3-2 16,8 0 5-16,-8-2 0 0,8 0-5 15,1 0-21-15,-9 0 7 0,9 0 5 0,-3 0 3 16,0 0 6-16,3 0-3 0,3-9-6 15,-1 9 3-15,1-8 3 0,3-1 5 0,0 1-10 0,3 1-15 16,-1 0 6-16,4-1-6 16,1 1 14-16,2 0 17 0,3 0-14 0,3 0 3 0,1-1-12 15,6 2-2-15,-1-2 8 0,3 3-5 16,3 0 5-16,-4 0-8 0,1 2-3 0,0 2-2 0,0 1 8 16,-5 0 2-16,1 0 9 0,-2 0 5 0,-2 14-5 0,-5-1-3 15,0-5-6-15,-5 2 3 0,-3-2-16 16,-2 1-66-16,-5-3-86 0,-3 2-88 0,0-3-82 15,0-5-78-15,-5 6-88 0,2-6-93 16,-4 0-92-16,2 0-19 0</inkml:trace>
  <inkml:trace contextRef="#ctx0" brushRef="#br1" timeOffset="66645.2">27022 16000 1993 0,'0'-7'55'0,"0"0"38"0,0 0 23 0,0 2 11 0,0 4-22 16,0-5 31-16,0 4 18 15,0 2 41-15,0 0 10 0,0 0-38 0,0 0-8 0,0 14-47 16,0 0-33-16,-9 1-32 0,-3 1-27 16,-1 2 10-16,0 2-10 0,-6 2 5 0,1 0-9 0,-1 1-11 15,-1-3-8-15,2-1-2 16,1 0 10-16,1-2-12 0,1-2 12 0,0-1 2 0,0-4-9 16,2-1 9-16,-1 0-9 0,2-3-6 15,1 1 11-15,-1 0-8 0,1-4-23 0,3 0-49 0,0-3-44 16,3 0-62-16,2 0-64 0,1 0-44 0,2 0-69 0,0-13-34 15,0 4-7-15,19 0 0 16,-3 0 22-16,5-2 41 0,-5-1 51 0,4 0 94 0</inkml:trace>
  <inkml:trace contextRef="#ctx0" brushRef="#br1" timeOffset="66825.12">26910 16158 1191 0,'21'-7'88'0,"1"2"85"0,0-2 70 0,-5 2 82 16,-3 2-12-16,-2 3-19 16,-2 0-15-16,0 0-41 0,-2 0-59 0,-2 0-66 0,0 0-55 15,-3 0-41-15,2 0-27 0,-1 0 5 16,-1 0 5-16,-3 0 7 0,0 0 6 0,0 0-3 0,0 0-1 15,0 0-14-15,-16 15 13 0,2-2-6 0,-1 1-4 0,1 0-1 16,0 1-1-16,-2 0 1 16,2-1 3-16,-3 1 5 0,4-3-10 0,-3 0-55 0,3-1-60 15,4 1-46-15,-4-1-71 0,4-3 4 16,2 2-22-16,1-5-46 0,6-1-33 0,0 2-59 0,0-6-36 16,0 0 13-16</inkml:trace>
  <inkml:trace contextRef="#ctx0" brushRef="#br1" timeOffset="67015.35">27276 16112 2136 0,'12'-2'53'0,"-4"2"27"16,-1 0 9-16,0 0 2 15,-6 0-45-15,1 13 12 0,-2-13 34 0,0 13 34 0,0-1-10 16,0-2-32-16,0 0-47 0,-17 3-32 16,2 0-3-16,0 1 0 0,0 1 3 0,-2-2-14 0,-1 2 4 15,-2-1-2-15,0 0-2 16,0 0-12-16,0-1-81 0,2 1-53 0,3-3-62 0,3-2-40 15,3-1 16-15,3-4-41 0,3 0-21 0,3-1-73 0,0-3-28 16</inkml:trace>
  <inkml:trace contextRef="#ctx0" brushRef="#br1" timeOffset="67205.75">27556 16056 2307 0,'4'0'26'0,"-4"17"9"0,0-4 4 0,0 0 45 0,0 0 51 0,0-1 18 15,0 1 13-15,0 4-35 16,-16-3-80-16,3 5-25 0,0 0-17 0,-2 4 6 0,0-1 6 16,-3 1 0-16,-1 3 1 0,-1 0-15 15,2 0-2-15,-4-3-8 0,1 0-9 0,-1-1-51 16,1 0-110-16,1-2-69 0,-1-1-96 16,2-2-88-16,3-3-27 0,1-3-107 0,2 0 98 0</inkml:trace>
  <inkml:trace contextRef="#ctx0" brushRef="#br1" timeOffset="72745.75">21773 16246 441 0,'-11'0'3'0,"11"-13"25"0,0 4 17 16,0 1 16-16,-10 8 14 15,10 0-2-15,0 0-9 0,0 0-2 0,0 0 9 0,0 0 2 16,0 0 8-16,0 0-1 0,0 0-27 0,0 0-6 0,0 0-9 15,0 0-18-15,0 0 3 0,0 0-13 16,0 0-8-16,0 0 17 0,0 0 11 0,0 0-5 0,0 0 5 16,0-10-16-16,0 10-3 15,0-7 13-15,0 0 6 0,0 2 18 0,0-1 6 0,0 6 17 16,0-2 7-16,0 0-2 0,0-1-23 16,0 2-26-16,0 0-14 0,0 0-15 0,0-2 4 0,0 3-4 15,0 0 0-15,0-3-5 16,0 0 14-16,0 0 1 0,11 0-4 0,-11-2-2 0,7 0-6 15,-7-2 0-15,0-1 1 0,0 1 6 0,0 0-5 0,0 0 0 16,0-1 14-16,0-1 26 16,0 2 10-16,0 2 22 0,0 0 16 0,-13 2 2 0,13-2 1 0,-8 4-11 15,8 0 17-15,-8-1-17 16,8 2 16-16,0-2 18 0,0 2-41 0,0-1 14 0,0-1 13 16,0 2 11-16,0 0 17 0,0 0-3 15,0 12-16-15,0 0-11 0,0 4-24 0,0 4 5 0,0 4 6 16,0 1-14-16,0 6 15 0,-15 3-19 0,15 0-34 0,-15 3 13 15,7 1-5-15,8 1 19 16,-11 0 21-16,11 0-26 0,-8 0-11 0,8-4-18 0,0-1-21 16,0-2 3-16,0-2-1 0,0-3-5 15,0-2 3-15,0-4-3 0,0 0-11 0,0-5 3 16,0 1-5-16,0-2-3 0,0-5 18 16,0-1 1-16,0-1-50 0,0-2-19 0,0-4-75 0,0 1-57 15,0 0-9-15,0-3-71 0,0 0-54 0,0 0-39 0,0-10-49 16,0-5-24-16,8 3 9 0,-8 12-76 15,0-24 75-15</inkml:trace>
  <inkml:trace contextRef="#ctx0" brushRef="#br1" timeOffset="73465.73">21774 16281 1480 0,'0'-8'38'0,"0"-4"42"16,0 0 30-16,0 0 45 0,0 0 1 0,0-1 10 0,0 0 1 15,0 1 16-15,0 2 4 0,0-2 2 16,0 2 20-16,0 1-19 0,0 0 3 0,0 3-42 0,7 2-42 16,-7 1-31-16,0 3-20 15,0 0 26-15,0 0 27 0,0 0 22 0,0 0-10 0,0 0-3 16,-15 0-23-16,1 0-5 0,0 0-19 16,-5 0-29-16,3 0 0 0,-4 0-22 0,-2 0 9 0,-1-9 14 15,-4 0-1-15,1 5-2 16,-1-2-8-16,-2-1-17 0,-1 1-9 0,0 2-2 0,-1-4-3 15,-1-1 3-15,-3 1-6 0,0 2-3 0,0-5 6 0,-4 4-18 16,5-1 7-16,-5 0 5 0,5 2 5 16,-1-1 10-16,3 2-3 0,4 2-6 0,4 1-3 0,4 0 0 15,4 0 5-15,2 2-5 16,6 0-3-16,0 0-2 0,3 0 2 0,2 0 8 0,-1 0 1 16,4 0 5-16,-4 0-11 0,4 9-3 15,0-9-2-15,0 10-1 0,0-4-2 0,0 0 13 0,0 1 1 16,0-1-3-16,0 0 2 0,0-1-7 0,0 1-4 0,0-2 3 15,0-2 3-15,0 3 0 16,0-2 6-16,0 2-1 0,0-4-2 0,0 4-6 0,0-2-5 16,0 1 0-16,0 0 2 15,0 2 6-15,0 1 17 0,0 0-11 0,0 1-4 0,0 3-2 16,0 0-14-16,0 3 20 0,0 0-3 16,0 5 8-16,0-1-2 0,0 4-12 0,0-2 5 0,0 4-4 15,0-2 2-15,0 3 3 0,0 0 8 16,0 0 6-16,0 2 20 0,0 1 20 0,0-1-11 0,0 3 1 15,0-2-15-15,0 3-9 0,0-3 3 0,0 0-12 16,0 0 1-16,0-2-21 0,0 0-5 16,0-2 8-16,0-2-12 0,0-4 12 0,0-1 15 0,0-1-1 15,0-3-2-15,0-2 0 16,0-2-9-16,0 0-3 0,0-1 9 0,0-3-6 0,0-2 9 0,0-1-3 16,0-2-12-16,12 0 9 15,-12 0-21-15,13 0 0 0,0 0 15 0,-1-9 0 0,6 9 12 16,-1-11 0-16,4 3 3 0,1 0-12 0,3 1 0 0,1 1-9 15,4 1 0-15,-2-3 9 16,5 2 3-16,-1-1 3 0,4 0-6 0,4-1-14 0,-2-1-4 0,-2-1 6 16,2-1-5-16,1 4 23 15,-1 0-3-15,-3-1-18 0,0 4-37 0,-3 0-42 0,-1 2-26 16,-2 1-37-16,-4 1-20 0,-3 0-47 16,-6 0-83-16,0 0-74 0,-4 0-64 0,-3 0-91 0,-5 0-64 15,-4 0-56-15,0 0-9 16</inkml:trace>
  <inkml:trace contextRef="#ctx0" brushRef="#br1" timeOffset="73815.17">21224 16150 2732 0,'-8'-9'54'0,"2"-1"13"0,3 3 39 0,-2 0 38 0,5 2-2 16,0-1 46-16,0 2-7 15,0 0 20-15,0 4-37 0,0 0-9 0,0 0-9 0,0 0-46 16,-13 13-10-16,1 0-50 0,-2 0-22 16,2 4-20-16,0 0 2 0,-2 2 0 0,1 0 2 0,-3 5 12 15,-3-2-4-15,3 2 4 16,-1 1-9-16,3-2-2 0,-2 2-3 0,3-3-5 0,-1 0 7 15,5-3-4-15,-3-3-7 0,4 1-4 0,-1-4-38 0,3 1-52 16,3-2-59-16,-1-1-55 0,4-7-57 16,0-4-22-16,0 0-58 0,13 0-24 0,1 0 8 0,1 0-8 15,3-16 21-15,0 2-7 16,6 0 10-16,-1-2-4 0,-1-2 94 0</inkml:trace>
  <inkml:trace contextRef="#ctx0" brushRef="#br1" timeOffset="74205.13">21231 16270 1785 0,'14'-14'81'16,"-3"4"89"-16,1 1 76 0,-4 5 64 0,0 1-44 0,-1 3-60 15,3 0-47-15,-5 0-35 0,0 0 4 16,0 0-1-16,-3 0-21 0,-1 13-26 0,-1 0-32 0,0 4-28 16,-14-3-2-16,-2 5-1 15,-2 0-4-15,1 0-3 0,0 1-5 0,-4 0-3 0,4 0-4 16,3 0-1-16,-2-1 6 0,5-1-6 16,0 2 8-16,1-3-7 0,1-3-26 0,1-1-12 0,0-4-62 15,0-3-34-15,5-1-34 16,3-5-55-16,0 0-22 0,0 0 2 0,0 0-9 0,0 0 6 15,19-12 18-15,-3 0 18 0,-1-3 11 0,-2-1 30 0,1-3 27 16,1-6 12-16,-1-1 52 0,0 1 31 16,2 1 60-16,-2 1 42 0,2-1 61 0,-2 1 57 0,3 1 34 15,-1 1 23-15,-2 8 24 16,-4 1-10-16,0 5-3 0,-6 4-12 0,4 3-38 0,-3 0 0 16,0 0-21-16,-1 13-2 0,-2 2-20 15,1 1-37-15,-3 4-27 0,0 4-40 0,0 5-27 0,0-1 1 16,0 1-14-16,-16 1 6 0,1-2 2 0,0-2 0 0,1-3 0 15,1 2-10-15,1-5-3 16,-1-1 1-16,2-1 2 0,-3 0-10 0,4-7-45 0,4-2-62 16,-2-4-50-16,8-5-55 0,-4 0-22 15,0 0-55-15,4 0-55 0,0 0-24 0,0-14-44 0,14 14 24 16,2-16-23 0,1-2 57-16</inkml:trace>
  <inkml:trace contextRef="#ctx0" brushRef="#br1" timeOffset="74385.12">21518 16361 1802 0,'19'-24'64'0,"0"8"60"15,-6 4 51-15,-2 7 64 0,-3 5-7 0,-2 0-15 0,-1 0-1 16,-2 12-13-16,-3 3-8 0,0 6-22 16,0 0 4-16,0 2-30 0,0 4-43 0,-19-1-14 0,0 4-51 15,2-1-15-15,-4-1-9 16,1-2-1-16,0-4-1 0,0-2-11 0,1-3 3 0,2-2-13 16,-2-3 3-16,4-4-3 0,2 0 0 15,1-1 8-15,3-3 0 0,-1 0 8 0,6-2-47 0,4 0-74 16,0-1-98-16,0-1-93 0,15 0-36 0,1 0-52 0,1-11-9 15,4-4-29-15,1 2-47 16,5-5-5-16,2-1 30 0</inkml:trace>
  <inkml:trace contextRef="#ctx0" brushRef="#br1" timeOffset="74525.13">21803 16274 2204 0,'3'0'100'0,"-3"0"103"0,0 0 73 0,0 10 63 0,0 2-38 15,0 3-81-15,0 1-26 0,-16 6-50 0,0 0-65 0,-1 2-20 16,1 1-43-16,-3 4-11 0,-1-1-3 15,-6-1 1-15,3-2-8 0,-1-4-3 0,2 2-106 0,0-5-152 16,4-3-184-16,1-1-212 16,0-4-138-16,5 0 30 0</inkml:trace>
  <inkml:trace contextRef="#ctx0" brushRef="#br1" timeOffset="84895.13">4926 13937 448 0,'0'0'7'0,"0"0"16"0,0 0 21 0,0 0 25 0,0 0 15 0,0 0 8 15,0 0-8-15,0 0 16 16,0 0 6-16,0 0-11 0,0 0 10 0,0 0-4 0,0 0-2 16,0 0-11-16,0 0-2 0,0 0-23 15,0 0-4-15,0 0 7 0,0-9-19 0,0 9-2 16,0 0-10-16,0 0 3 0,0 0 10 0,0 0 7 0,0 0-7 0,0 0 8 15,0 0 0-15,0 0-4 16,0 9 2-16,0-9-15 0,0 0-6 0,0 0 2 0,0 0-2 16,0 0-3-16,0 0-1 0,0 0-5 15,0 0 1-15,0 0 27 0,0 0 22 0,0 0-1 0,0 0 20 16,0-9-17-16,0 2-20 16,0 0 7-16,0 7-9 0,0-9 2 0,0 3 11 0,8 6-7 15,-8-3-7-15,3 3 5 0,-3 0 0 0,0 0 10 0,0 0 14 16,0 0-6-16,0 13-6 0,0 2-14 15,0 2-26-15,0 4-5 0,0 3 21 0,0 1 21 16,0 3 8-16,-8 1 0 0,8 2-23 16,0 0-8-16,-6 1-7 0,1-1 7 0,5-1 4 0,-5 1-18 15,1-1-1-15,1 1-10 16,1-3-19-16,-1 0 5 0,1 0 0 0,-1 0 1 0,2-3 2 16,-3 0-3-16,1-3 1 0,1-1-6 15,1-4 5-15,-1-1-8 0,2-3 1 0,0-3-1 0,0 0-5 16,0-3 13-16,0-2-5 0,0-1-66 0,0 0-47 0,0-2-101 15,0-2-111-15,0 0-92 16,0 0-99-16,12 0-97 0,-12 0-80 0,11-15 52 0</inkml:trace>
  <inkml:trace contextRef="#ctx0" brushRef="#br1" timeOffset="85525.12">4792 14027 2316 0,'-5'0'46'0,"5"0"22"15,0 0 72-15,0 0 53 0,0 0-3 16,14 0 27-16,-2 0-44 0,-12 0-43 0,12 0-36 0,-2 0-50 16,-1-11-21-16,-9 11-8 15,9-7-10-15,-2 7 5 0,-2-6-3 0,-1 6-10 0,1-7 6 16,0 0-3-16,2 1 12 0,0 1 11 0,1 3-1 0,0-2 0 15,3 3-9-15,-2-2-1 0,3 1 1 16,0 2-3-16,-1 0-8 0,0 0-4 0,2 0-6 16,-2 0 8-16,3 0-5 0,-1 0 0 15,-1 0 5-15,3 0-7 0,-1 0 4 0,0 0 3 0,-1 0 0 16,4 0-2-16,-2 0 4 16,0 0 1-16,1 7-6 0,0-7 6 0,-2 7-3 0,2 0-5 0,-2-7-3 15,0 6 11-15,-1-2-3 0,-2 1-3 0,0 1 11 16,-3-3-13-16,3 0 0 0,-5-1 7 15,1 3 1-15,-4-2 2 0,0 2 0 0,0 0-3 0,-1 0-4 16,-2 2 2-16,0-1 2 16,0 3 1-16,0 0 27 0,0 0-5 0,0 2 16 0,0 2 27 15,-14 2 1-15,4-1 8 0,-1 1-7 16,0 0-20-16,3 3 0 0,-4 0-11 0,0 0 8 0,3 0-10 16,0-1-23-16,2 3 7 0,2-1-21 15,0 3 11-15,5 2-6 0,0 1-8 0,0 0 6 16,0 3-8-16,0-2 5 0,12-1 8 0,-12-1-6 0,11-2-2 15,1-5 6-15,-12-1-6 0,8-2-8 16,-8-6 2-16,5-1-12 0,-5-1 10 0,0-5 0 0,0 2 8 16,0-3 5-16,0 0-5 0,0 0 16 15,-16 0-14-15,-1 0 1 0,1 0-8 0,-3 0 0 0,0 0 5 16,-2 0 2-16,-2-9 6 16,-1 9-5-16,-1 0-5 0,2 0 2 0,-2 0-6 0,3 0-2 15,0 0 11-15,1 0-17 0,1 0 17 0,2 0-3 0,1 0-5 16,4 0 5-16,1 0-16 0,2 6-42 15,2-6-39-15,2 0-50 0,3 0-86 0,3 0-63 0,0 0-95 16,0 0-108-16,0 0-80 16,14 0-83-16,-3 0 52 0</inkml:trace>
  <inkml:trace contextRef="#ctx0" brushRef="#br1" timeOffset="86345.14">5050 14073 2579 0,'0'-2'38'0,"0"-1"62"15,0-1 30-15,0 2 38 0,0-1-17 0,0-1-25 0,0 2-11 16,0-3-33-16,8 0 4 0,-8 3 5 16,0 2-6-16,0 0 8 0,0 14-15 0,0 3-40 0,0 1-8 15,-17 4-14-15,2 2-11 16,-1 1 10-16,0-2-10 0,2 1 11 0,-2-4-6 0,0-1-15 15,1-2 5-15,0-3-10 0,-2 1 2 0,4-5 0 0,-1 2-10 16,3-5-35-16,1 0-16 0,3-2-43 16,2 0-25-16,2-3 5 0,3 0-28 0,0-2 15 0,0 0-28 15,0 0-16-15,0 0-2 16,0-13-12-16,15-1 37 0,0 1 22 0,-1-4 11 0,0-5 1 16,3-2 8-16,1-2 5 0,2-2 32 15,-2-4 39-15,4 1 44 0,-5 2 69 0,1 3 73 16,-1 4 64-16,-2 6 55 0,-3 6 19 0,-4 2-10 0,-2 4-39 15,-1-1-56-15,-2 5-37 0,-3 0-19 16,0 0 3-16,0 0 17 0,0 18-15 0,0 2-28 0,0 5 1 16,-14 4-26-16,0 3-16 0,-2 2-13 15,-1-2-17-15,1-1-11 0,-3-2-2 0,1-2 2 0,-1-3-15 16,1 0-5-16,0-3 7 16,4 0-2-16,1-4 2 0,3-2-2 0,0-1 2 0,5-3-48 15,3-2-30-15,2-5-54 0,0-4-59 16,0 0-1-16,19 0 8 0,-3 0-4 0,1-14 3 0,1-1 20 15,2-5-32-15,1 2 19 0,-2-4 6 0,0-5-18 16,3 0 50-16,-3-2 42 0,2-2 46 16,-3 1 45-16,-2 0 26 0,-3 2 39 0,0 5 31 0,-7 5 42 15,-1 6 18-15,-2 6 27 0,-3 6 2 16,0 0 24-16,0 0 8 0,0 15-38 0,0-2-4 0,0 1-37 16,-14-1-21-16,14 1-25 15,-13 1-28-15,13 2-15 0,-11 1-27 0,3 2-7 0,0 2 4 16,-3-1-9-16,6 1-2 0,-4-1 7 0,2-3 2 0,-2 1-9 15,3-3-3-15,-1 2-5 0,1-5-46 16,0 2-31-16,3-6-49 0,3 1-59 0,0-4-37 16,0-2-38-16,0-4-8 0,12 0-10 15,1 0-3-15,1 0 20 0,-3-15-5 0,6 1 5 0,1-5 50 16,2-1 27-16,-2 0 81 16,1-1 103-16,1-1 90 0,-4 4 90 0,-2 2 59 0,-2 4 30 0,-4 1-13 15,-4 3 1-15,1 2-14 16,-5 6 3-16,0 0 46 0,0 0 4 0,0 0-2 0,0 17-34 15,0-2-71-15,-16 3-32 0,6 2-34 0,-2-2-36 0,1 2-20 16,1 2-35-16,-4-2-17 0,1 3 0 16,0-4-7-16,-2 0-3 0,1 0 2 0,1-1 3 0,-2-2-2 15,0 0 4-15,4-3-51 16,0 0-54-16,3-2-60 0,3-1-89 0,0-2-53 0,5-1-56 16,0-3-42-16,0 0-16 0,0 1-9 15,17-5-36-15,-2 0 88 0</inkml:trace>
  <inkml:trace contextRef="#ctx0" brushRef="#br1" timeOffset="86495.12">5293 14387 2456 0,'-19'0'82'0,"8"0"63"0,11 0 27 0,-11 17 32 0,0 0-50 16,11-1-39-16,-8 1-19 0,8 3-36 16,-10 2-36-16,1-3-19 0,1 2-17 0,0-3 5 0,0 0-1 15,-1-1-57-15,1-1-65 16,0-5-114-16,0 2-111 0,4-5-78 0,-1-2-51 0,0 3-36 15,5-3 7-15</inkml:trace>
  <inkml:trace contextRef="#ctx0" brushRef="#br1" timeOffset="91585.19">10101 13858 897 0,'0'0'0'0,"0"0"3"16,0 11-6-16,0-11-1 0,0 0 6 0,0 0-8 0,0 0 12 15,0 0-2-15,0 0-10 0,0 0 14 16,0 0 8-16,0 0 12 0,0 0 29 0,0 0 14 0,0-8 7 16,0 0 14-16,-13 2 16 15,13 0-2-15,0 1 9 0,0-1 16 0,0 3-21 0,0 0-7 16,0 1-20-16,0 1-50 0,0-2-16 0,0 1-15 0,0 2-6 15,0-2 10-15,0-3-4 0,0 1-4 16,0 0-2-16,0-1 4 0,0 0-4 0,0 1 8 0,0 0 5 16,0-2-9-16,0 2 8 15,0 1 19-15,0 1 14 0,0 2 42 0,0 0 36 0,-12 0-15 16,12 0 13-16,0 0-5 0,-8 0-10 16,8 0 16-16,0 0-31 0,-8 0-24 0,8 0 0 0,0 0-4 15,0 0 21-15,0 0 26 16,0 15-17-16,0 1-16 0,0 3-3 0,11 4-10 0,-11 7-8 15,0 2-3-15,0 6-6 0,0 3-18 0,0 1 3 0,0 3-3 16,0-2 3-16,0-5-5 0,0-1-8 16,0-5-5-16,0-5-15 0,-13-2 2 0,3-7-2 0,10-5 2 15,-10-3-2-15,2-3-2 16,0-2-26-16,2-3-64 0,6-2-70 0,0 0-109 0,-3-11-126 16,3-5-81-16,0 0-86 0,0-1-86 15,0-2 111-15</inkml:trace>
  <inkml:trace contextRef="#ctx0" brushRef="#br1" timeOffset="92205.12">10076 13774 1769 0,'0'0'33'0,"0"0"31"0,0-10 30 0,0 10 21 15,0-12 6-15,0 3 13 0,0 9-16 16,0-6 34-16,0 6 6 0,0-8-12 0,0 1 23 0,0 1-38 15,0-1-31-15,0 0-22 0,0 0-29 0,0 1-8 16,19 0 0-16,-5 3-14 0,3 1-2 16,1 0-11-16,2 0-19 0,2 1 8 0,-1-1-3 0,3 2-5 15,0-3 10-15,2 1-3 16,0 2-2-16,0-2 8 0,0-2-11 0,1 3 8 0,0 0 0 0,0 1-5 16,-1-1-3-16,1-1-6 15,0 1 6-15,0 0-4 0,-1 0 14 0,-3 0-7 0,1 1-2 16,-5 0 4-16,1 0-4 0,-1 0 5 0,-3 0-3 0,1 0 4 15,-4 11-1-15,-2-11-8 16,-1 10 0-16,-2-4-3 0,-2-6-1 0,-3 9 9 0,0-3 5 0,-3-6 9 16,0 5 48-16,0 1 5 15,0 1-10-15,0-2-12 0,-16 3-37 0,4 2-11 0,-1 2 13 16,2 0 3-16,1 3-5 16,-2-1 2-16,1 3-12 0,-2 1-3 0,5 1 7 0,-3 2-4 0,2-1 7 15,-1 1 5-15,2 1-10 16,0 2 10-16,2 0 0 0,3 0-10 0,0 1 27 0,1 1 19 15,2 1 16-15,0 2 12 0,0 0-17 0,0 0-36 0,0-2-13 16,10-1-23-16,-10-1-1 0,12-4 8 16,-12-4-5-16,10 0 18 0,-2-1-2 0,-8-3 5 15,9-1 2-15,-9-2-8 0,0 2 4 16,0-4-9-16,0 0-2 0,0-2 5 0,0-2-6 0,0-1 12 16,-15-3-6-16,2 0 2 15,-3 0-4-15,-2 0-4 0,-2 0 4 0,-4 0-8 0,2 0 5 0,-2-9 0 16,-2 9 2-16,-1 0 8 0,0 0 3 0,0-7 0 0,0 7 2 15,0 0-8-15,0 0-4 16,0-5 2-16,2 5-8 0,0-2 11 0,1 2-3 0,0 0 2 16,2-5 1-16,3 4-6 15,0-4-28-15,5 4-61 0,3-2-64 0,4 1-63 0,4 1-39 0,-1-2-54 16,4 1-21-16,0-3-48 16,0-2-53-16,0 2-37 0,14-3-75 0</inkml:trace>
  <inkml:trace contextRef="#ctx0" brushRef="#br1" timeOffset="92515.13">10261 13708 1851 0,'12'-12'48'0,"1"3"44"0,0 0 62 0,-4 3 34 15,-1 2-31-15,-1 0-14 0,-3 4-26 16,0 0 11-16,-4 0 30 0,0 0 8 0,0 0-21 0,0 12-35 16,0 2-34-16,0 4-30 15,-15 3-6-15,0 3-5 0,0 7-8 0,-4 1-10 0,0-1-2 16,-3 1-8-16,0-2-4 0,0 0-3 16,0-3-10-16,-2-2 5 0,2-1 3 0,4-2-11 0,1-4 6 15,3-1-37-15,1-3-40 16,5-5-44-16,0-1-51 0,2-2-75 0,3-1-73 0,3-5-60 15,0 0-45-15,0 0-10 0,0 0-29 0,17 0 70 0</inkml:trace>
  <inkml:trace contextRef="#ctx0" brushRef="#br1" timeOffset="92695.43">10397 13794 2412 0,'0'0'39'0,"0"0"5"0,0 13 2 0,0-4 5 0,0 2-42 16,0-11 31-16,0 13 30 0,0-1 10 0,0-2 4 0,0 4-36 15,-13 1-32-15,-1 1-9 16,-2 2-7-16,0 3 14 0,-4 4-5 0,-2 0 3 0,2 1 1 16,-3 1-15-16,1-1-7 0,1 1-73 15,2-1-29-15,4-1-53 0,3-2-38 0,6-6 8 0,1-2-28 16,5-4-23-16,0-2-4 16,0 0-41-16,0-9-12 0,18 0-36 0</inkml:trace>
  <inkml:trace contextRef="#ctx0" brushRef="#br1" timeOffset="92895.3">10474 13748 2526 0,'0'0'15'0,"0"0"16"15,0 17 41-15,0 1 34 0,0-2 15 16,10 1-4-16,-10-1-24 0,0 1-35 0,0 0-18 0,0 1-14 16,0 0-12-16,-16 0-2 15,0-1-9-15,0 3-1 0,-4-1-4 0,4 0-10 0,-5 0-5 16,1 0-44-16,1 1-68 0,0 1-38 0,1 1-73 0,6 0-20 15,2-4 2-15,2-2-25 0,2-2 6 16,3 6-17-16,3-9-89 0,0-3 37 0</inkml:trace>
  <inkml:trace contextRef="#ctx0" brushRef="#br1" timeOffset="93125.13">10522 13771 2221 0,'0'0'25'0,"-13"16"12"0,13 1 37 0,-9 0 20 0,-1 3 4 16,10-2 20-16,-8 5-7 16,0 2-4-16,0 2-20 0,0 3-37 0,-4-1-26 0,1 0-10 15,-2 2-19-15,-1 2 3 0,-2-1 2 16,2-2-14-16,-3 1 14 0,2-2 2 0,-2-3-11 16,3-2 4-16,0-4-4 0,4-2-33 15,0-3-36-15,2-5-55 0,4-2-87 0,4-1-51 0,0-7-74 16,0 0-69-16,0 0-70 0,12 0 35 0</inkml:trace>
  <inkml:trace contextRef="#ctx0" brushRef="#br1" timeOffset="93265.38">10431 14028 3006 0,'0'18'35'0,"-9"0"38"0,9 1 12 0,0 2 15 15,0 1-2-15,0-2-35 16,0 0-12-16,0 5-12 0,0 0-37 0,0 3-4 0,0 0-3 15,0-1-12-15,-17 0-89 0,1-4-156 0,0-1-146 0,0-3-180 16,0-1-156-16,-1-2 121 0</inkml:trace>
  <inkml:trace contextRef="#ctx0" brushRef="#br1" timeOffset="97965.12">29653 13678 612 0,'0'0'10'0,"0"0"19"0,0 0 2 0,0 0 22 0,-6 0 2 16,6 0-9-16,0 0 9 16,-8 0-14-16,8 0-5 0,0 0-1 0,-5 0-5 0,5 0 8 15,0 0-6-15,0 0 7 0,0 0 5 16,0 0-2-16,0 0 16 0,0 0 22 0,0 0 16 0,0 0 10 15,0-7 2-15,0 7-6 0,0 0-3 0,0 0 9 0,0 0-10 16,0 0-9-16,0 0-3 16,0 0-10-16,-1 0 6 0,1 0-7 0,0 0-25 0,0 0-14 15,-4 0-21-15,4 0-6 0,0 0 14 16,0 0 6-16,0 0 16 0,-1 0 21 0,1 0 39 0,0 0 22 16,0 0-6-16,0 0-11 15,0 0-46-15,0 11-25 0,0 2 11 0,0 4-2 0,0 4 6 16,0 3-3-16,0 3 0 0,-15 3-1 0,5-1-3 0,10 2 0 15,-10 2-12-15,10-3-13 16,-8 1-4-16,8-1-3 0,-8-1-15 0,8-3 8 0,-4-2-3 0,-1-2-8 16,2 0 13-16,-1-4-15 15,4-2 2-15,-1 0 3 0,-3-1-7 0,4-4 9 0,-3 0-4 16,2-3-6-16,-2-1-49 0,3-2-61 16,0-3-66-16,0 1-119 0,0 0-41 0,0-2-71 0,0-1-55 15,0 0-41-15,0 0-42 0</inkml:trace>
  <inkml:trace contextRef="#ctx0" brushRef="#br1" timeOffset="98735.15">29611 13697 1591 0,'9'-3'30'16,"-4"0"50"-16,-1 1 31 0,1 2 42 0,-2 0-4 0,1 0-17 16,-2 0-5-16,-2 0-27 0,0 0-25 15,0 0-15-15,0 0 3 0,0 0 5 0,0 0 18 0,0-11 8 16,0 11-28-16,0-10-10 16,0 1-14-16,-10 9 3 0,10-9 14 0,-10 0 12 0,2 9 10 15,0-4-18-15,0 4 2 0,0 0-24 0,0 0-11 0,-2 0-11 16,2 0-14-16,-4 0-7 0,0 0 4 15,-3 12-2-15,-2-4-7 0,1-8 9 0,-4 7-2 0,-1-7 0 16,-1 0 3-16,-2 0-1 16,-2 0 1-16,0 0-1 0,1 0 3 0,3 0 5 0,-4 0-13 15,3 0 8-15,-1 0 0 0,3 0-8 16,-1 0 6-16,4 0-3 0,0 0 0 0,1 0-2 0,4 0 4 16,-3 0-2-16,7 0 0 15,1 0 5-15,0 0-3 0,2 0-7 0,2 0 5 0,1 0 0 16,2 0-7-16,-3 0 10 0,4 0-8 0,0 0-2 0,0 0 7 15,0 0 7-15,0 0 35 0,0 0 20 16,0 0 15-16,0 0-2 0,0 0-22 0,0 0 21 0,0 0 9 16,0 0-3-16,0 8-5 15,0-2-44-15,0 3-18 0,0-1-8 0,0 1-2 0,0 3 12 16,0 2 9-16,0 3 18 16,0 1-2-16,0 3-5 0,0 1-11 0,8 0-8 0,-8 2-8 15,8 0-3-15,-8 0 3 0,0-1-13 0,0 1 10 0,0-1 3 16,0-1-8-16,0-2 5 0,0 0 1 15,0-1-1-15,0-1 9 0,0-2-4 0,0-2 1 0,0-1 2 16,0-1-5-16,0 1 3 16,0-5-5-16,0 3-9 0,0-4 8 0,0 2-10 0,0-3-3 15,0 1 8-15,0-3-8 16,0 1 8-16,0-2 5 0,0 0-8 0,0-2 0 0,0 3 6 0,0-3 3 16,0 0-4-16,0 2 4 15,0-1-1-15,0-2-10 0,0 1 8 0,10 0-9 0,-2 1-2 16,0-1 16-16,1 0-5 0,4-1 0 0,0 0-1 0,-1 0-4 15,2 0-1-15,3 0 3 16,3 0 0-16,2 0-11 0,1 0 8 0,1 0 1 0,2 0-1 0,1 0 5 16,1 0-4-16,2 0-1 15,-2 0-5-15,2 0 6 0,-1-9-1 0,-1 9-2 0,1-9 10 16,-6 9-2-16,-3 0-11 16,-2 0 5-16,-2-6-58 0,2 6-32 0,-6 0-56 0,1 0-75 15,-2 0-14-15,5 0-76 0,-5 0-62 0,-1 0-84 0,-1 0-98 0,-5 0-78 16,1 0 35-16</inkml:trace>
  <inkml:trace contextRef="#ctx0" brushRef="#br1" timeOffset="99565.12">29324 13791 2127 0,'0'-13'93'0,"0"0"69"0,0 1 79 16,8 2 42-16,-8 3-59 0,0 0-48 15,9 2-70-15,-9 5-22 0,0 0 7 0,7 0 13 0,-7 0 47 16,0 0-4-16,0 15-39 16,0-1-29-16,-16 4-55 0,0 2-17 0,1 3 9 0,-1 2-8 15,-3-3 0-15,0 0-3 0,-2-2-15 0,1 0 4 0,0-2 4 16,2-1-6-16,-3-2 19 0,4 1-6 15,0-5-3-15,0 1 4 0,3-2-17 0,3 0 11 0,3-3-5 16,1 0 2-16,0-5-23 16,6 2-57-16,1-3-1 0,0-1-24 0,0 0-16 0,0 0 25 15,15 0-27-15,0-14-20 0,3-1 16 16,2-1-17-16,3-2-34 0,2-1 25 0,2-1 19 16,3-3 44-16,0 0 71 0,2 2 24 15,-2 1 27-15,-2 1 43 0,-1 1 58 0,-3 2 31 0,-2 1 16 16,-4 5-14-16,-6 1-46 0,-4 4-28 0,2 2-28 0,-2 3-14 15,-5 0 12-15,0 0 4 0,-1 11-3 16,-2 0-15-16,0 3-25 0,0 2-5 0,0-1 0 0,-13-1-2 16,0 2-3-16,4 0-8 15,-4-2 1-15,1 1-1 0,0-3-2 0,-2 2 3 0,5-2-11 16,-3-2 3-16,0 2 5 0,2-5-2 16,1 2 7-16,1-3-8 0,4-2 6 0,0-1-3 0,4 0-10 15,0-3-31-15,0 0-29 0,0 0-10 0,17 0-4 0,-2-13 13 16,0 0 5-16,2 0-4 15,1-5-12-15,2-1 0 0,3 0 13 0,1-2 17 0,-1-2 31 16,1-2 19-16,-1 2 4 0,-1-2-4 16,-5 4 4-16,-1 2 7 0,-3 2 15 0,-4 4 9 0,-4 4 14 15,-1 2 30-15,-4 7 12 16,2 0 8-16,-2 0-9 0,0 17-7 0,0 2-11 0,0 0-5 16,-13 5-5-16,-2 3-25 0,2 1-25 15,-4-1 0-15,2 3-10 0,1-5-5 0,0 0 13 0,0-3-13 16,-1 1 7-16,1-2-9 0,5-6 4 0,-1-1 3 0,-1-3-10 15,5-5 5-15,-1 0-2 16,4-2 2-16,2-4-48 0,1 0-22 0,0 0-43 0,0-13-30 16,12 1 13-16,4 1 15 15,0-2 28-15,4-2 3 0,2 0 15 0,-2-1-2 0,2 2 9 0,0-1 26 16,-1 0 23-16,-3 1 14 16,3 0 6-16,-7 2 5 0,0-1-1 0,-1 3 3 0,-2 3-6 15,-2 2 3-15,-4 1 59 0,-2 2 25 0,-3 2 40 0,0 0 9 16,0 0-44-16,0 11-21 0,0 2-33 15,-11 4-15-15,-3-1-18 0,1 6-1 0,1 0-2 0,-2 3-8 16,-4 0 8-16,1 0 5 16,-4 0-15-16,4-2 7 0,0-1-9 0,-2-2-8 0,3-4 8 15,3-1-46-15,4-2-37 0,1-5-129 16,4 2-90-16,4-3-98 0,0-3-87 0,0-2-32 16,0-2-23-16</inkml:trace>
  <inkml:trace contextRef="#ctx0" brushRef="#br1" timeOffset="100395.13">29789 13771 1496 0,'8'-5'31'0,"-5"1"11"0,-2 0 4 0,3-1 2 0,-3 4-19 0,3-4 3 15,-3 1 22-15,1 2 9 0,-2 0-3 0,0-1-2 0,0-1-16 16,0 0 8-16,0 0 7 15,0 2-8-15,-12 0 9 0,12 1-3 0,-10-2 15 0,10 3 17 16,-8 0-6-16,8 0 47 0,-7 0 26 16,7 0 2-16,0 0-6 0,0 17-62 0,0-1-57 15,0 5-7-15,0 3-1 0,0 3 11 16,0 4-1-16,0 3-16 0,0 1-2 0,-12 1-15 0,12-2 2 16,-10-1-2-16,10-4 0 0,-9-2 0 15,1 0 0-15,-1-6 0 0,4-1-2 0,5-3 2 0,-5-5 0 16,-2 0 7-16,4-5-5 0,0-1 3 0,0-3-2 0,2-1-6 15,-1-1 11-15,1-1-8 16,-1 0 4-16,2 0 1 0,0 0-7 0,0 0 2 0,0 0-8 16,0 0-1-16,0-11-3 0,11 5 2 15,-11 6 1-15,8-9 2 0,-8 3 9 0,0 6-4 16,8-5 4-16,-8 0 0 0,0 5-12 16,0 0 1-16,0 0 11 0,0 0-9 0,0 0 14 0,0 0 1 15,0 0-21-15,0 0 16 0,0 0-8 0,0 0 0 0,0 11 7 16,0-11-2-16,0 6 3 0,0-6-3 15,-12 0 5-15,3 0-5 0,1 0 0 0,2 0 10 0,-4 0-8 16,1 0 5-16,1 0 0 16,-3 0-7-16,-2 0 12 0,-3 0 20 0,-1 0 1 0,-1 0 3 15,-3 0-4-15,-3 0-20 0,-3 0-7 16,0 0 0-16,5 0-5 0,-3 0-2 0,3 0-1 0,1 0 1 16,2 0 2-16,2 0-8 15,2 0 4-15,6 0-1 0,-2 0 0 0,4 0 12 0,3 0-9 16,2 0-35-16,2 0-63 0,0 0-106 0,0 0-81 0,0 0-72 15,11 0-79-15,2 0-9 16,-4 0-76-16,4 10 48 0</inkml:trace>
  <inkml:trace contextRef="#ctx0" brushRef="#br1" timeOffset="100905.34">29631 13753 1632 0,'0'0'38'0,"3"0"37"0,0 0 5 0,-3 0 19 16,0 0-33-16,0 0-34 15,0 0 7-15,0 0-18 0,0 0 5 0,0 0 10 0,0 0-6 16,0 0-7-16,0 0 1 0,0 0-7 0,0 0 13 0,0 0 22 15,0 0 5-15,0 0 2 0,0 0-13 16,0 0-2-16,0 0-16 0,0 0-8 0,13 0-4 0,-13 0-18 16,11 0-1-16,-3 0-1 15,0-10-3-15,0 10 7 0,0 0-2 0,1-10 13 0,-1 10-2 16,0-11-7-16,-2 4 10 0,1 7-12 16,-1-6 13-16,-3 6 14 0,2-6-2 0,-4 1 6 0,3 5-4 15,-3-3-4-15,1 3-3 0,-2 0-2 0,0 0-4 0,0 0-5 16,0 0-3-16,0 0-1 15,0 0-3-15,0 0-11 0,0 0 2 0,-10 0 1 0,10 8 1 16,-11-8 10-16,11 0-1 0,-8 8 8 16,8-8-3-16,0 0 9 0,0 0-2 0,0 0 14 0,0 0 9 15,0 0-9-15,0 4 7 16,0-4-23-16,0 6-5 0,0 0 3 0,16 3-10 0,-6 1 8 16,1 6-3-16,-1 2 0 0,0 5 9 15,0 2 5-15,-1 5-4 0,-1 1-1 0,-2 0-4 0,-1 1-12 16,-2-2 2-16,-3-1 3 0,0-1-3 0,0-5-2 15,0-2-2-15,0-2-8 0,-12-3-46 16,12 0-83-16,-18-2-71 0,9-1-78 0,-1-5-45 0,1-3-8 16,3 1-37-16,6-6-50 0,-8 0 29 15</inkml:trace>
  <inkml:trace contextRef="#ctx0" brushRef="#br1" timeOffset="101165.12">29816 13828 1385 0,'0'-7'41'0,"0"-2"15"16,0-1 5-16,0 2 13 0,0 0-27 0,0-3 3 0,0 2 22 15,0 1 23-15,0 1 13 0,0 2-7 16,0 0 5-16,0 3-5 0,-15 0-3 0,0 2 5 0,2 0-13 16,-6 0 20-16,3 0-3 15,-3 0-5-15,2 0-12 0,0 0-48 0,-2 0-21 0,3 9-10 16,-5-9-6-16,3 9-5 0,2 0 5 0,-3-9 2 0,-1 6-7 15,-3-1 7-15,-1 0-7 0,2-1-97 16,5-1-64-16,-2 0-109 0,3-3-115 0,-1 0-53 0,5 4-75 16,0-4 9-16</inkml:trace>
  <inkml:trace contextRef="#ctx0" brushRef="#br1" timeOffset="101415.12">29341 13858 1901 0,'0'1'0'15,"-12"-1"0"-15,12 0-4 0,0 0-5 16,0 0 1-16,0 0-2 0,0 0-1 0,0 0-32 0,0 0-54 16,0 0-79-16,0 0-125 0,0 0-123 15</inkml:trace>
  <inkml:trace contextRef="#ctx0" brushRef="#br1" timeOffset="109915.16">24493 13424 662 0,'0'0'-2'0,"0"0"-5"0,0 0-4 16,0 0 6-16,0 0 14 0,13 0 16 0,-5 0 12 0,-8 0 3 16,9 0-4-16,-9 0-1 0,0 0 6 15,4 0-10-15,-4 0-1 0,0 6-10 0,0-6-22 0,0 0 8 16,0 0-10-16,0 0 15 0,0 0 10 0,0 0-6 0,0 0 4 15,0 0-14-15,0 0-1 16,0 0 4-16,0 0-8 0,0-8 6 0,0 8-1 0,0 0-9 16,-4 0 8-16,4 0-13 0,-7 0 5 15,7 0 10-15,0 0 1 0,-5 0 1 0,5 0-3 0,-5 0-5 16,5 0-7-16,-4 0 5 16,2 0-7-16,-1 0 10 0,2 0 7 0,1 0-1 0,0 0 16 15,0 0 13-15,0 0 16 0,0 0 11 0,0 0-5 0,0 0-25 16,0 0-14-16,0 0-13 0,0 0-6 15,9 0 4-15,-9 0-2 0,0 0 9 0,6 0 27 0,-6 0 15 16,7-10 12-16,-7 10-3 16,5 0-4-16,-5 0 11 0,3-7 7 0,-2 7 18 0,4 0 8 15,-5 0-16-15,0 0 0 0,0 0 13 16,0 0 7-16,0 0-2 0,0 0 0 0,0 0 14 0,0 0-2 16,0 0 3-16,0 0 3 15,0 0-24-15,0 0-3 0,0 0 12 0,0 0-1 0,0 0-26 16,0 0-24-16,0 0-24 0,0 0-12 0,0 0 22 0,0 0-2 15,0 0 20-15,0 0 2 16,0 0-27-16,0 0 21 0,0 0 0 0,0 0 6 0,0 0 15 0,0 0-17 16,0 0-26-16,0 7-19 15,0-7-7-15,0 7-5 0,0-7-3 0,0 5 2 0,0-5 22 16,0 3 8-16,0-1 18 0,0 0 19 16,0 1-16-16,0 2 1 0,0-1-6 0,0 1-7 0,0 4-3 15,0 2-9-15,0 4 10 16,0 3-7-16,8 3 2 0,-8 4 18 0,8 4-16 0,-8 0-2 15,6 3-9-15,-6 2-14 0,5-3-3 0,-1 0-2 0,3 0 5 16,-6-1-3-16,3-2 4 16,-3-1-7-16,2 0 21 0,1-1-1 0,-3-1 9 0,2 0-3 0,1-1-14 15,-2-1 14-15,2 2 4 16,-1-3 10-16,-2 1-7 0,-1-2-9 0,4 0-12 0,-4-4 0 16,0 1-5-16,0-3-21 15,0-2 0-15,0-3-2 0,0-1-1 0,0 0 30 0,0-2-10 16,0-1 4-16,0 0 0 0,0 0-18 0,0 0 3 0,0-3-12 15,0-2 4-15,0 2-12 0,0-3-35 16,0 0-69-16,0 0-97 0,0 0-126 0,0 0-129 0,0 0-133 16,0 0-102-16,0-16-116 15,0 3 34-15</inkml:trace>
  <inkml:trace contextRef="#ctx0" brushRef="#br1" timeOffset="111125.12">24541 13436 2068 0,'-1'0'27'0,"1"0"18"0,0 0 30 0,0 0 35 0,0 10-10 16,0-10 21-16,0 0 20 0,0 0 3 0,0 0-12 0,0 0-24 15,0 0-47-15,0 0-35 16,0 0-14-16,0 0-8 0,0 0 32 0,0 0 12 0,0 0 24 16,0-7 9-16,0 1-13 0,0 6-7 15,0-7 3-15,0 1 10 0,0 1-6 0,0 2 2 0,0-1-20 16,0 1-15 0,-13 3 11-16,13 0 8 0,-8 0 18 0,0 0-5 0,0 0-20 0,1 0-24 15,-1 0-15-15,0 0-5 0,0 0 2 16,-2 0 5-16,1 0-2 0,-2 0 3 0,-2 0-9 0,2 0-2 15,-5 0 6-15,4 0-6 0,-6 0 0 0,1 0 0 0,0 0-6 16,2 0 1-16,-2 0 3 16,-1 0-4-16,3 0 4 0,-3 0 2 0,2 0 2 0,0 0 11 15,1 0-8-15,0 0 1 0,-2 0-6 16,4 0-3-16,-1 0 8 0,1 11-5 0,1-11 35 16,2 8 21-16,-1-8-6 0,1 6 9 15,-2-6-33-15,3 5-20 0,-4-5 4 0,2 0 4 0,-1 4-6 16,2-4-8-16,0 0 10 0,2 0-18 0,-1 0 14 0,3 0-4 15,-1 0-4-15,4 0 7 0,-2 0-2 16,4 0 2-16,-4 0-10 0,2 0-3 0,2 0-6 0,1 0 12 16,-2 0 2-16,2 8 10 15,0-8 1-15,0 8-3 0,0-8 0 0,0 9 3 0,0-9-6 16,0 6 3-16,0-1-5 0,0-5-5 16,0 4 4-16,0 0-4 0,8-3 7 0,-8 2-8 0,0-1 3 15,0-1-2-15,7 0-9 16,-7-1 8-16,0 4-5 0,0-3 0 0,0 0 8 0,0 2 8 15,0-1 2-15,0 0 1 0,0 0-2 0,5 0-15 0,0 0-2 16,-2-1 8-16,1 2 0 0,0-1 0 16,1 0 0-16,-4-2-19 0,4 3 3 0,-3-3-59 0,1 2-23 15,-1 1-51-15,-1-2-80 16,2 0 0-16,5-1-21 0,-2 2 6 0,-2 1 13 0,-1-1 25 16,0 2 2-16,0-3 22 15,-1 2 19-15,-1-2 5 0,-1-1 2 0,0 0 9 0,0 0 38 0,0 0 25 16,0 0 40-16,0 0 18 0,0 0-4 0,0 0 6 0,0 0-5 15,0-11 1-15,0 11-13 16,0 0-1-16,0-6 9 0,0 6 10 0,0-6 17 0,0 6-8 16,0-3-7-16,-9 3-14 15,9-4 4-15,-9 1 12 0,9 1 8 0,-7-2 3 0,2 2-9 0,1-1-10 16,-1-2-1-16,1 0 9 16,0-1 11-16,-1 1 14 0,4-1 5 0,-1 2 8 0,1-1 23 15,-3-2 2-15,4 1 18 0,-1 1 37 16,1 0 6-16,-2 3 39 0,1-2 28 0,-1 3-5 0,2 1 44 15,-2 0-20-15,2 0 32 0,0 0-9 0,0 0-31 0,0 0 0 16,0 0-40-16,0 9-16 16,0-9 9-16,0 10-8 0,0 2-21 0,0 1-22 0,0 3-32 15,0 4 6-15,0 1-2 0,0 3 12 16,0 2-14-16,0 3-29 0,0-3-8 0,0 2-13 0,0 0-5 16,0 0 13-16,0-1 3 15,0 0 5-15,0 0 8 0,0 0-16 0,0-1-5 0,0-1 2 16,0-1-13-16,0-1 11 0,0-1-13 0,0-2-6 0,0-2 3 15,0 0-5-15,0-5 11 0,0-1 4 16,0-2 9-16,0-1 2 0,0 0-10 0,0-4 5 0,0 1-6 16,0-3-7-16,8 1 8 15,-8 0-11-15,0-1 8 0,8-2-3 0,-8 2 8 0,0-3 3 16,0 1-3-16,0-1 1 0,6 0-9 16,-6 3-10-16,0-3-2 0,0 1 9 0,5-1 3 0,-5 1 16 15,2 0 3-15,-2 1-5 0,3-2-6 0,0 0-8 0,2 2-2 16,-2-2 3-16,4 0 2 15,0 0 2-15,3 0 1 0,1 0-9 0,1 0 4 0,3 0-14 16,4 0 8-16,-2 0 11 0,5 0 2 16,2 0 3-16,3 0-5 0,0 0-9 0,6 0 9 0,0 0 0 15,2 0 5-15,1 0 0 16,1 0-16-16,2 0 2 0,-1 0-7 0,0 0 5 0,-1 0 5 16,-3 0 9-16,2 0-6 15,-2 8 0-15,-4-8-11 0,-5 9-5 0,1-3-2 0,-6 0-85 16,-6-6-102-16,0 0-154 0,-6 0-149 0,0 0-77 0,-8 0-91 0,0 0-29 15</inkml:trace>
  <inkml:trace contextRef="#ctx0" brushRef="#br1" timeOffset="111405.12">24304 13489 2687 0,'-9'-10'86'0,"1"2"18"16,2 1 27-16,3 1 32 0,-1 3-47 0,4 0 27 0,0 3 18 15,0 0-15-15,0 0-6 16,0 0-23-16,0 0-41 0,-16 12-16 0,1-1-32 0,-1 1-17 16,0 4-6-16,1-1 3 0,2 4-1 15,-2-1-4-15,0 3 0 0,0-1-1 0,1-1-7 0,3-1 3 16,0 0-12-16,-2-3 1 0,4-1-59 0,1-1-23 15,0-6-41-15,5 1-56 0,1-4 13 16,2-1-31-16,0-2-31 0,0 3-14 0,0-3-51 0,0-1-42 16,0 0-48-16,0 0-61 15,0 0-33-15</inkml:trace>
  <inkml:trace contextRef="#ctx0" brushRef="#br1" timeOffset="111805.11">24326 13508 2238 0,'5'0'83'16,"-2"0"90"-16,2 0 61 0,-2 0 51 15,2 0-30-15,1 0-36 0,-3 10-36 0,-3-10 7 0,0 10-30 16,0 2-37-16,0 0 2 16,-12 2-41-16,-3 4-23 0,1 0-10 0,-2 2-24 0,-2-1-27 15,2 2 13-15,-3-3-8 0,3 1-13 16,-5 1 14-16,7 0-17 0,-2-4-16 0,2 1-41 0,2 1-56 16,0-3-37-16,4-2-44 15,4-3-12-15,4 1-18 0,0-5-46 0,0-1-21 0,0 0-19 16,0-5-17-16,16 0 60 0,-2 0 23 0,-2 0 62 0,-4-14 78 15,5 1-6-15,-2-3 20 0,0-5-14 16,5 2-28-16,-2-4 11 0,3-2 33 0,0-2 37 0,1 1 64 16,1-4 76-16,-3 7 84 15,1-2 85-15,-4 3 51 0,-5 5 31 0,1 8 8 0,-6 4-21 16,1 5-19-16,-4 0-45 0,3 0-36 16,-1 15-32-16,-1 2-10 0,-1 2-7 0,0 2-43 0,0 1 2 15,0 8-39-15,0-1-23 16,0 0 0-16,-19 2-38 0,5 3-8 0,0-5-8 0,-1 0-7 15,3-3 5-15,-2-1-16 0,2-5 6 0,-1 1-3 0,0-4-9 16,0 0-47-16,5-5-47 0,2-2-56 16,3-5-71-16,3 0-30 0,0 0-67 0,0-5-64 0,0 0-25 15,0 0-41-15,16-12-1 16,2 0-21-16</inkml:trace>
  <inkml:trace contextRef="#ctx0" brushRef="#br1" timeOffset="111955.12">24593 13746 2597 0,'0'0'88'0,"0"0"64"0,0 0 49 15,0 12 50-15,0 3-19 16,0 1-45-16,-14 4-7 0,1 1-23 0,0 3-74 0,-2 4-24 16,-4 1-38-16,0 0-21 0,-1 2 10 15,-1-5 6-15,4 1-19 0,-2-5-15 0,2 0-100 0,2-6-141 16,4-1-155-16,-1-3-201 16,4-2-124-16,-2-1-64 0</inkml:trace>
  <inkml:trace contextRef="#ctx0" brushRef="#br1" timeOffset="118005.12">17659 13653 1292 0,'-10'-6'11'16,"10"-2"1"-16,0 2 2 0,0-2 1 0,0-1-9 0,0 1 5 15,0-2 1-15,0 3-12 16,0 1-6-16,0 3 1 0,0 0-7 0,0 1 14 0,0 0 21 16,0 1 3-16,0-1 11 0,0 1 10 15,0 1-7-15,0-1-6 0,0 0 4 0,0-2-18 0,0 3-14 16,0-1 2-16,0 0-14 16,0-1 6-16,0 2 2 0,0 0-2 0,0 0 0 0,0 0 2 15,0 0 0-15,0 0-12 0,0 0-57 16,0 0-36-16,0 0-32 0,0 0-27 0,0 0 9 0,0 0-10 15,0 0-5-15,0 0-18 0,0 0 0 0</inkml:trace>
  <inkml:trace contextRef="#ctx0" brushRef="#br1" timeOffset="118375.12">17654 13510 1299 0,'0'-4'59'0,"0"2"26"16,0 0 36-16,0 1 36 0,0 0-7 0,-9 0 4 0,9-3 25 15,-7 0-4-15,7 4 14 0,-6-2 25 16,6-3-15-16,0 1 25 0,0-1-5 0,0-1-29 0,0 1-17 16,0-2-25-16,0 2-45 15,0 0-13-15,0 4-28 0,0-2-31 0,0 3-11 0,0 0-1 16,0 0 10-16,0 0 24 0,0 15 5 16,0-2-2-16,0 0-8 0,0 3-13 0,0 0-3 0,0 5 9 15,0 0 8-15,0 1-3 16,0 3 9-16,0 3-14 0,0-1-7 0,0 4-7 0,0 2-13 15,0 1 0-15,-11 3-3 0,11 0 0 0,0 0 1 0,0-1-9 16,0 0-9-16,0-1 3 0,0-3 3 16,0-3 14-16,0-2 0 0,0-1-3 0,0-2-11 15,0-4-8-15,0-2 5 0,0-1-2 16,0-3 2-16,0-1 3 0,0-6-9 0,0 2-5 0,0-3 0 16,0-3 3-16,-10-1 11 15,10-1-3-15,0-1-41 0,0 1-52 0,0 2-89 0,0 2-85 16,0-5-73-16,0 0-109 0,0 0-52 0,0 0-57 0,0-12-49 15,0 12-66-15</inkml:trace>
  <inkml:trace contextRef="#ctx0" brushRef="#br1" timeOffset="119195.22">17576 13368 2009 0,'0'-2'31'0,"0"-3"10"0,0 2 46 0,0 1 47 0,0 1 3 16,13-2 52-16,-13 0-2 0,8-1-5 0,-8 0 0 0,0 0-30 15,8 1-44-15,-8-1-36 16,5 2-28-16,-5-1 28 0,0 3 12 0,0-2 8 0,0 2 22 16,0 0-40-16,-14 0 6 0,-1 0 0 15,0 0-26-15,-1 11-4 0,-3 0-8 0,-2-11-5 0,-1 10 8 16,-5-1-5-16,0-9-14 16,-3 7-7-16,-1-7-11 0,-6 0-8 0,-2 0 2 0,-4 0 4 15,-1 0-6-15,-3 0-3 0,2-12 3 0,1 3-10 0,1 9 15 16,3-10 0-16,6 3 1 0,4 1 5 15,1 6-14-15,9-6 0 0,1 6-2 0,5 0 13 16,2 0-3-16,3 0 3 0,6 0-13 16,3 0-8-16,0 0 13 0,0 13 2 0,0-1 11 0,15-2-2 15,-2 2-14-15,1-2 6 0,-2 1-8 16,-1-2-3-16,0 1 5 0,-3-3-2 0,-2 0 8 0,0 0 2 16,-1 3-2-16,-5-3-9 15,0 0 14-15,6 4 14 0,-6-2 18 0,0 2 23 0,0 0 2 16,0 0-8-16,2 1-13 0,-2 2-16 0,0 0-12 0,0-1 10 15,0 4 1-15,0 0 18 0,3 0 3 16,0 2-1-16,-1 3 4 0,-1 0-3 0,3 1 12 0,1 2-11 16,-2 1-3-16,3 1-6 15,-5 2-8-15,1 0 6 0,-1 1-9 0,1-1-8 0,0 0-12 16,-1 0-15-16,-1-1 0 16,0-2 6-16,0-1 6 0,0-1 8 0,0-2 10 0,0 0-18 0,0 0-6 15,0-1-6-15,-9-5 9 0,9 3 6 0,0 0 0 16,0-3-9-16,-9-1-27 0,9 1 18 15,0-4 0-15,0 0 3 0,-5-5 27 0,5 0-30 0,-5-2 9 16,5 1-3-16,0-5 0 0,0 0 12 16,-2 1-9-16,2-1-3 0,0 0-9 0,0 0 7 0,0-1 2 15,0 0 20-15,0 0-2 16,0 0-9-16,0 0 3 0,12 0-3 0,-2 0-3 0,3 0 3 16,3 0-12-16,-2 0-9 0,2-9 3 15,1 0 3-15,5 2 7 0,-2-2 5 0,3-1 5 0,4-1-11 16,1 0 12-16,2 1-18 0,2 1 6 0,1 0 3 15,2 3-15-15,0 1 21 0,1 3-20 16,-1-1 5-16,0 3 0 0,1 0-6 0,-4 0-37 0,-1 0-40 16,-1 0-55-16,-3 0-64 0,-2 11-48 15,-7-11-83-15,3 8-74 0,-7-8-101 0,-2 9-95 0,-2-9-34 16,-4 0-74-16,-6 0 97 16</inkml:trace>
  <inkml:trace contextRef="#ctx0" brushRef="#br1" timeOffset="119545.28">17146 13466 3433 0,'8'-8'34'0,"-1"1"5"0,-1 2 0 0,0 2 60 0,-3 1 32 16,1-3 29-16,-4 5 63 15,0 0-38-15,0 0-28 0,-17 17 2 0,2 3-61 0,0 1-7 16,2 1-36-16,-1 5-38 0,2 0 0 16,0 0-12-16,-4 1 4 0,0 2-4 0,-3-2-10 0,-1 1-9 15,2 0 6-15,-1 0 2 0,3-3 0 0,1-1 12 0,0-2-17 16,4-3 8-16,0-2 0 15,6-3-55-15,-1-1-32 0,0-4-78 0,4 2-71 0,2-5-31 16,0-2-64-16,0-5-20 0,14 0-28 16,-4 0-26-16,4 0-5 0,-1-18-5 0,0-1 14 0,4-2 17 15,3-4-1-15</inkml:trace>
  <inkml:trace contextRef="#ctx0" brushRef="#br1" timeOffset="120295.13">17163 13637 2187 0,'13'-15'100'15,"-1"5"119"-15,-1 3 83 0,1 7 61 0,0 0-33 0,-6 0-49 16,6 0-78-16,-4 0-45 0,2 13-41 0,-1-4-40 15,-1 1 10-15,-6 3-12 0,-1 1-21 16,-1-1-14-16,0 4-7 0,0 1-1 0,0 4 4 0,0 2-12 16,-16 2-10-16,-1 2-14 0,3 0-3 15,-2 2-8-15,-1-1 11 0,-1 1 8 0,1 0-8 16,1 0-3-16,1-4-40 0,0 2-33 16,1-1-39-16,6-1-31 0,3-4-34 0,5-1-32 0,0-8-14 15,0-4-42-15,0-5-9 0,15-4 7 0,0 0-31 0,-3-12 36 16,3-5 39-16,-4-5 23 0,0-2 68 15,-1-2 19-15,-2-5 25 0,3-6 26 0,1-4 17 16,0 0 58-16,-2-1 46 0,2 3 73 16,-1 3 66-16,-2 4 60 0,-3 6 87 0,1 2 28 0,-1 6-16 15,2 6-52-15,-2 5-98 16,1 7-60-16,-4 0 4 0,3 0-14 0,-3 13 27 0,2 4 9 0,0-1-12 16,-5 6-3-16,0 1-29 15,0 2-17-15,0 2-36 0,0-2-20 0,-16 3-30 0,5 1-31 16,-5 1 2-16,0-2 0 0,-3 1 12 0,-1 0 11 0,1-2-8 15,-3-1-9-15,1-1-6 0,4-1-6 16,0-1-47-16,2-2-50 0,-1-2-43 0,5 0-86 0,3-1-20 16,3-2-24-16,5-6-20 15,0-2 20-15,0 1-50 0,16-5 10 0,2-4-11 0,4 0 3 16,2-10 68-16,2-7 20 0,-2 1 50 16,-3-2 37-16,4-7 30 0,-1-7 44 0,-1-2 36 0,-5-5 69 15,4 1 82-15,-2-4 80 0,-3 3 101 0,-2 4 66 0,0 5 56 16,-5 3-4-16,0 6-55 15,-2 4-58-15,-2 10-95 0,-4 7-51 0,0 0 13 0,-2 0-15 16,0 0 31-16,0 0-4 16,0 18-51-16,-15 1-18 0,1 3-50 0,0 5-19 0,-1 2-12 15,0 3-12-15,0 2-15 0,-2 1 3 16,3 2 9-16,-5 3-3 0,2-2 10 0,1-1 1 0,-2-4-19 16,6-1-1-16,-1-2-8 0,2-3-37 15,1-5-49-15,2-3-63 0,4-3-83 0,4-4-58 0,0-5-36 16,0-7-3-16,17 0 0 0,0 0 14 0,3-13 5 15,3-2 15-15,2-3 34 0,1-3 31 16,-4-3 44-16,2-1 6 0,3-9 21 0,-2-2 30 0,2-4 42 16,-5-3 103-16,0-1 91 0,-3 3 94 15,-3 2 73-15,-1 3 1 0,-3 7 9 0,-7 9-34 0,-2 9 14 16,-3 11 13-16,0 0 4 16,0 0 11-16,0 0-41 0,0 13-42 0,-12 0-43 0,1 4-29 15,1 6-34-15,0 2-21 0,-1 5-16 0,-5 4-21 0,2 3-16 16,-4 1 18-16,0-1-18 0,2-4-7 15,-3-1-3-15,1-1-23 0,3-5 5 0,-2-4-4 0,2-2-46 16,2-2-73-16,7-1-97 16,-5-4-123-16,4-4-106 0,4-5-89 0,2 0-111 0,1-4 46 15</inkml:trace>
  <inkml:trace contextRef="#ctx0" brushRef="#br0" timeOffset="133490.99">5092 13791 1315 0,'0'0'33'16,"0"0"38"-16,0 0 28 0,0 0 35 16,0 0-8-16,11 0-13 0,-11 0 6 0,0 0-20 0,0 0 5 15,0 0-1-15,0 0-14 16,0 0-3-16,0 0-11 0,0 0 32 0,0 0 28 0,0 0 19 16,0 0 20-16,0 0-15 0,0-14-27 15,0 2 17-15,0 0-19 0,11 2-30 0,-11 0 26 16,8 1-21-16,-8 1-17 0,8 0 8 15,-8-2-17-15,6-1-2 0,-6-4 0 0,5 0-13 0,-5-2-24 16,5-2-18-16,-5-3 5 0,0 0 0 0,0-2-8 0,0-1-3 16,0 0 3-16,0-3 14 15,0-1 5-15,0-3 9 0,0-4-5 0,0-2-26 0,0-4-4 16,0-3-10-16,0-4-4 0,0-4 2 16,0-3 2-16,0-5-7 0,0 1-6 0,11 0 11 0,-2-2-3 15,-1 1 8-15,2 3 7 0,-1 2-18 16,1 1 3-16,1 8 1 0,0-1-7 0,0 2 9 15,-1-1-3-15,-1 4-2 0,-3-1-4 0,-1 0 4 0,-3-1-12 0,-2 1-16 16,0-2 1-16,0 1-10 16,0 1 10-16,-13 2-1 0,-1 1 8 0,14 2 4 0,-15 1 2 15,5 6 24-15,10 1-13 16,-10 4 10-16,10 1-4 0,0 6-9 0,0 1 14 0,0 2-9 16,0 3 17-16,0 0-3 0,0 3 3 15,11 0-3-15,0 1-10 0,-11 2 2 0,13 0-9 0,-2 1-1 16,-5 0 4-16,-6 0 1 0,8 0 2 15,-1 1 0-15,-4 0 3 0,-3 1 0 0,5 1 6 16,-5 0 10-16,0 3-16 0,4-2 3 0,-4 3-11 0,0 0 2 0,0 0 12 16,0 0 2-16,0 0 6 15,0 0-6-15,0 0 0 0,0 0 2 0,0 0-2 0,0 0 6 16,0 0 24-16,0 0 9 0,0 0 0 16,0 0-3-16,0 0-28 0,10 0-13 0,-10 0 3 0,12 0-4 15,1 0 10-15,-2 0-15 16,5 0 5-16,0 12-7 0,4-12-4 0,1 8 12 0,6-8 6 15,4 8 10-15,5-8-2 0,-1 0 19 0,5 0 7 0,1 0-1 16,6 0 8-16,-2 0-22 0,2 0-8 16,2 0-3-16,-1-11 0 0,-2 1 6 0,-1 1-15 0,-2 2-5 15,1-1-14-15,-6 2 5 16,0 0 6-16,-3-1 3 0,0 4 6 0,-5-1-7 0,0 1-10 16,-3 1-20-16,-4 0-57 0,-1 2-62 15,-7 0-64-15,0 0-86 0,-5 0-56 0,0 0-110 16,0 0-110-16,-3 0-85 0,-7 12-85 15,0-12 56-15</inkml:trace>
  <inkml:trace contextRef="#ctx0" brushRef="#br0" timeOffset="133771.01">6104 11516 2256 0,'0'0'36'0,"0"0"21"0,17 0 15 0,1 0 11 16,-1 0-37-16,5 0-9 0,2 0 11 16,0 0 15-16,3 12 28 0,1-3 16 0,1 1-8 0,-1-1-11 15,-3 3-10-15,-1 2-10 16,-2 1-13-16,-6 2-7 0,-3 4 5 0,-5 2 8 0,-8 6 27 16,0 3 20-16,0 3-9 0,0 1-17 15,-21 0-29-15,1 4-33 0,-4-1-7 0,-1 0-16 0,1-1-2 16,-3-5 3-16,0 0-18 15,0-2-63-15,0-2-57 0,2-3-85 0,0-4-119 0,6-1-116 16,-2-1-120-16,4-1-122 0,1 0 86 0</inkml:trace>
  <inkml:trace contextRef="#ctx0" brushRef="#br0" timeOffset="135111.21">10188 13237 1184 0,'0'0'25'0,"0"0"21"0,0 0 16 15,0 0 10-15,0 13-7 0,0-13-2 0,0 0 11 0,0 0 32 16,0 0 19-16,0 0 9 16,0 14 19-16,0-14 6 0,0 13-19 0,0-13 30 0,0 12 8 15,0-12-25-15,0 0 13 0,0 0-32 16,0 0-22-16,0 0-9 0,0 0-31 0,0 0-6 0,0-11-4 16,11-1 7-16,-11 0 4 15,0-2-18-15,0-2-23 0,8-3 1 0,-8 1 21 0,0-3 12 16,0 1 1-16,0-2-13 0,0-4-25 15,0 0-9-15,0-5-1 0,0 1-9 0,0-5 3 0,0-5-18 16,13-5 2-16,-13 0-7 0,9-5 5 0,-9-5 12 0,10 0-7 16,-10-3 19-16,9 0-17 15,-2-3-7-15,-1 1 10 0,2 0-18 0,-1-1 8 0,0 4 10 16,1 0-10-16,0 3 2 0,4 2-2 16,-4 8 0-16,2 2 16 0,1 3-11 0,-2 3 13 0,1 8-6 15,-1 5-15-15,-1 5 16 16,0 4-16-16,0 1-5 0,-2 1 3 0,-3 5 8 0,2 0 2 15,0 3 13-15,-3-1 0 0,1 4 0 0,-3-2-3 0,3 3-15 16,-3-2 2-16,3 0-8 0,-3 2 9 16,0 0 4-16,0 0 1 0,0 0 0 0,0 0-6 0,0 0 3 15,0 0-3-15,0 0-2 16,0 0 5-16,0 0 8 0,0 0 0 0,0 0 13 0,0 0 19 16,0 0-11-16,0 0 8 0,0 0-19 15,0 0-12-15,0 0 7 0,0 0-11 0,11 0 14 0,-1 12-2 16,1-12-1-16,1 10 0 15,4-1 1-15,3-2-12 0,2-7-2 0,3 5-2 0,3-5-12 16,4 0 9-16,4 0-6 0,6 0-2 0,3 0 18 0,3 0-10 16,6-10 5-16,2 2 8 0,2-2-13 15,3 1 2-15,-3-2-5 0,1 4-5 0,1-2-6 0,-1 3-8 16,-2 0-2-16,-2 0 3 16,-2 1-8-16,-5 0 18 0,1 3-21 0,-5-2-43 0,-3 1-27 15,-5-2-85-15,-5-3-83 0,-3-1-97 16,-8 2-147-16,-5-2-96 0,-4 3-86 0,-4 1 85 0</inkml:trace>
  <inkml:trace contextRef="#ctx0" brushRef="#br0" timeOffset="135360.97">11453 11554 1024 0,'25'10'36'16,"2"1"31"-16,8 1 57 0,1 1 42 0,1 1 27 0,-2 3 21 16,-1 3-37-16,0 0-5 0,-6 2-43 15,-1 2-43-15,-2 2-12 0,-5 2-34 0,-5-2-21 0,-3 0-8 16,-4-3-4-16,-3-3 6 16,-5 1 0-16,0-3 3 0,-17 2-5 0,-1-1-6 0,-8 3-3 15,-5 3-11-15,-7 0-55 0,-2 4-110 16,-2-2-121-16,-4 1-138 0,-3 0-152 0</inkml:trace>
  <inkml:trace contextRef="#ctx0" brushRef="#br0" timeOffset="136990.97">17253 13230 1032 0,'-8'-4'5'0,"8"-1"3"15,-7 0-1-15,7 5 3 0,-6 0-10 0,6 0 2 0,0 0-6 16,0-12-4-16,0 12 4 15,0 0 0-15,0-9 33 0,0 9 22 0,0 0 12 0,0 0 18 16,0-8 3-16,0 8 1 0,0 0-5 0,0 0-8 0,0 0-6 16,9 0 1-16,-9 0 13 0,0 0 23 15,0 0-9-15,0 0-16 0,0 0-7 0,0 0-15 0,0 0 11 16,0 0 15-16,0 0 1 16,-14 0 0-16,5 0 31 0,9-10 20 0,-8 1-4 0,8-1 1 15,0 4-36-15,0 0-14 0,0-5 21 16,0 2 9-16,0-1 26 0,0 3-9 0,0 1 12 0,0-1 4 15,0 0-34-15,0-2-7 0,0 1-14 0,0-2-9 0,0-2-1 16,0-5-4-16,0-4-33 16,0-1-23-16,0-4-2 0,0-5-9 0,0 0 11 0,0-5-6 15,0-2-13-15,0-1 0 0,0-1 0 16,0-3-5-16,0-4-4 0,0-2 4 0,0-3-6 0,0-1 6 16,0-2 13-16,0-4 6 15,13 0-9-15,-13-2 11 0,13-1-13 0,-3 3-11 0,1 3 10 16,-1 8-4-16,-10 3-4 0,9 8 9 15,-2 4-11-15,-7 7 3 0,6 8 8 0,0 2-3 0,-3 3 0 16,2 4 0-16,-3 1-6 0,1 1-5 0,-2 5-8 0,1-1 6 16,-2 2-1-16,0-1 3 15,0 2 11-15,0 0-5 0,0 0-3 0,0 0 3 0,0 0 10 16,0 0-2-16,0 0 5 0,0 0 5 16,0 0-21-16,0 0 5 0,0 0 3 0,0 0-5 0,0 0 16 15,0 0-11-15,0 0 2 16,0 0-4-16,0 0-12 0,0 0 6 0,8 0 11 0,4 0 2 15,-2 0 11-15,6 0 0 0,0 0-7 0,4 0 10 0,1-10-3 16,4 2 0-16,2 0-8 0,3-2 3 16,5 1-19-16,1-1 16 0,3-2 3 0,1 0-11 0,3 2 8 15,4-1-24-15,-1 2-6 16,3 0 3-16,2 1 11 0,-4 1 11 0,4 1 2 0,-4 3-5 16,1 1 3-16,-5 2-14 0,-3 0-21 15,-2 0-56-15,-6 0-55 0,-2 0-67 0,-6 11-81 0,-5-11-104 16,-4 8-126-16,-3-8-105 15,-6 8-108-15,2-8 69 0</inkml:trace>
  <inkml:trace contextRef="#ctx0" brushRef="#br0" timeOffset="137270.97">17994 11543 2060 0,'12'-6'14'0,"6"3"18"0,6 1 34 0,4 2 46 16,2 0 8-16,5 0 25 0,2 11 0 16,-3-1-18-16,4 1-4 0,-5 1-30 0,4-1-19 0,-2 2 11 15,-1 4-13-15,0-1 9 16,-3 2 1-16,-4 3-24 0,-2 3 8 0,-4 2 5 0,-9 3-1 16,-3 1-13-16,-9 3-12 0,0 2-28 15,0-1-14-15,-15 4-6 0,-4-2 3 0,-3-4 10 16,0 1-10-16,-2 0 3 0,-3-2-6 15,-3-3-12-15,2-3-47 0,-2-3-99 0,2-1-121 0,-1-3-146 16,5-4-142-16,-3 1-106 0,7-3 6 0</inkml:trace>
  <inkml:trace contextRef="#ctx0" brushRef="#br0" timeOffset="138461.09">24036 13022 1299 0,'-12'0'10'0,"3"0"37"0,1 0 38 0,0 0 14 16,3 0 38-16,2 0-1 0,2-11-3 15,-1 11 11-15,2 0 3 0,0 0-13 0,-2 0-7 0,2 14 22 16,0-14-9-16,0 0-5 16,0 0-1-16,0 0-34 0,0 0-14 0,0-11-3 0,0-3-3 15,0-2-1-15,0-2-18 0,0 2-2 16,0-2-5-16,0-3-12 0,0-1-4 0,0 1-11 15,0-6-14-15,0-2-11 0,0-1 1 0,0-5-3 0,-12-4-3 0,12 0 8 16,0-4 0-16,0-4-5 16,0-1-2-16,0-1-8 0,0-4 0 0,0 0 5 0,0-2 7 15,14-1 13-15,-4 0 3 0,0 3-11 16,-2 4-9-16,0 1-1 0,0 5-4 0,2 2 9 0,-6 5 1 16,-4 1-11-16,0 2-7 15,0 3 5-15,0 1 0 0,0 2 5 0,0 1 10 0,0 2-5 16,0 3-2-16,0 0-1 0,0 4-4 15,0 3 4-15,0 3 3 0,0 2 5 0,0 2-2 16,-8 3-1-16,8-1-4 0,0 5 9 0,0-1 18 0,0 1-2 0,0 0 15 16,0 0-18-16,0 0-2 15,0 0-6-15,0 0-14 0,0 10-1 0,0-10-4 0,0 11-1 16,0-4 16-16,0 2 9 0,12-9-4 16,-4 8-8-16,1-2 2 0,0 1-4 0,3-3-11 15,-3 2 8-15,5-2-7 0,1 2-1 16,4-1 16-16,-1-1-6 0,5 1-2 0,0-1 5 0,4 1-5 15,3-3 8-15,0 1-8 0,0-3-10 0,0 0 2 0,2 0-2 16,0 0 10-16,-2 0 3 16,0 0-1-16,1 0 3 0,-2-10-5 0,1 10 3 0,-2-7-34 15,-1-1-36-15,-1 8-25 0,-3-9-56 16,-2 5-48-16,-4-2-95 0,-3 6-133 0,-1 0-133 0,-4 0-133 16,-4 0 70-16</inkml:trace>
  <inkml:trace contextRef="#ctx0" brushRef="#br0" timeOffset="138731.2">24583 11532 1591 0,'14'-7'24'0,"2"0"47"0,2 1 46 16,-2 2 35-16,6 4-10 0,0 0-15 0,-1 0-8 0,3 0-23 15,0 0 0-15,1 17-3 0,-2-3 6 0,1 0 25 0,3 0 2 16,2 1-1-16,-6-1-23 16,-1-1-31-16,-2 4-9 0,-2-1-17 0,-6 2-16 0,-8 1 5 15,-4 3-5-15,0-2-7 0,-14 5 0 16,-5 1-9-16,-3 2-8 0,-5 0 4 0,-5 0-9 0,-4-1-5 16,0-1-24-16,-2 1-93 15,0-1-80-15,0-4-128 0,2 0-143 0,2-2-134 0,4 0-76 16</inkml:trace>
  <inkml:trace contextRef="#ctx0" brushRef="#br0" timeOffset="140240.97">29406 13141 1354 0,'0'-6'9'15,"0"1"-11"-15,-1 1 0 0,-3 4 2 0,3 0-11 0,-1 0 11 16,2 0 0-16,-1 0-2 0,-2 0 2 0,1 0 11 0,1 0 29 16,1 0 21-16,0 0 27 0,0 0 30 15,0 0 15-15,0 0 18 0,0 0 33 0,0 0-7 0,0 0 2 16,0 0 17-16,0 0-33 16,0 0-17-16,0-12-30 0,0-2-26 0,0 1-14 0,0-2-4 15,0-1 7-15,0 0-11 0,0-2-7 16,0-2 5-16,0-1 4 0,0 2-8 0,0-3 1 15,-11 0-18-15,11-5-12 0,0 1-16 0,-12-5 6 0,12-3-13 0,0-2-10 16,0-5 6-16,-7-3-6 16,7-3 10-16,0-5-8 0,0 0 1 0,0-4-11 0,0 0 6 15,0-1 7-15,0-1-3 0,0 0 3 16,0 2-7-16,0 3 4 0,0 4-4 0,0 5 7 0,0 6-13 16,0 7 3-16,0 6 7 15,0 6-4-15,0 5 22 0,0 3-7 0,7 5 5 0,1 0 18 16,-1 4-2-16,-2 0 5 0,4 2 0 15,-3 0-24-15,1 0-12 0,-3 0-6 0,3 0-2 16,-2 0-3-16,1 0 8 0,-3 0 3 0,0 9-6 0,0-9 13 16,-1 0-2-16,-1 7-3 0,-1-7 8 15,2 0-13-15,-2 0-2 0,2 0-9 0,1 0 4 0,-2 0 7 16,3 0 0-16,0 0 15 16,1 0-9-16,1 0-9 0,1 0 11 0,-1 0-6 0,3 0 6 0,1 0 10 15,0 0-7-15,2 0 2 16,-3 0 8-16,3 0 11 0,2 0 13 0,-1 9 5 0,-1-9-13 15,2 0-2-15,2 9-16 0,0-9-14 0,4 0-2 0,1 0-8 16,3 0 2-16,3 0 11 0,1 0 3 16,5 0-11-16,2 0-3 0,2 0-8 0,2 0 3 15,-3 0 8-15,4 0-5 0,2 0 2 16,-2 10-5-16,1-10 3 0,-3 9 10 0,5-9-13 0,-8 7 2 16,-1-7-26-16,0 6-34 15,-4-6-56-15,-3 5-49 0,-4-5-40 0,-4 0-75 0,-1 0-83 0,-7 0-122 16,0 0-110-16,-7 0-74 15,0 0 57-15</inkml:trace>
  <inkml:trace contextRef="#ctx0" brushRef="#br0" timeOffset="140540.97">30222 11812 1934 0,'14'0'16'0,"2"-11"24"16,3 11 26-16,2-9 19 0,-4 9 22 0,4 0 3 0,1 0-17 15,-1 0-12-15,1 0-18 16,-2 0-1-16,-1 0 38 0,3 0 21 0,-6 0 1 0,5 0 8 16,-3 0-23-16,-3 11-19 0,0 0-7 15,-5 3-13-15,-3 4-12 0,-3 1-4 0,-4 3-10 0,0 3-22 16,0-1-8-16,-16 2-9 15,1-1 1-15,-5-1-1 0,-2-2-6 0,-3 0 3 0,-5-1-2 16,2-3-3-16,-5 0-7 0,1-2-81 0,0-3-102 0,2 2-134 16,3-5-158-16,1 2-121 15,5 1-114-15</inkml:trace>
  <inkml:trace contextRef="#ctx0" brushRef="#br0" timeOffset="141900.97">26919 16731 392 0,'0'0'5'0,"0"0"-7"0,8 0 0 0,-8 0-1 0,0 0-6 15,8 0 11-15,-8 0 0 16,0 0-8-16,0 0-18 0,0 0-14 0,0 0-8 0,0 0-4 16,0 0-20-16</inkml:trace>
  <inkml:trace contextRef="#ctx0" brushRef="#br0" timeOffset="142461.07">26935 16731 750 0,'0'0'7'0,"0"0"0"0,0 0 13 0,0 0 9 0,0 0-1 16,0 0 26-16,-14 0 23 15,14 0 23-15,-13 0 3 0,13 0 4 0,0 0 9 0,0 0 3 16,0 0 39-16,0 0 10 0,0 0-13 16,0 0 1-16,0 0-6 0,0 0-17 0,0 0 15 0,-14 0-5 15,14 0-20-15,-13 11-9 16,13-11-47-16,0 7-37 0,0-7-16 0,0 9-12 0,0-5 17 15,0 2 7-15,0-1 2 0,0-1 5 0,0 0-2 0,0 2 16 16,0 0 11-16,0 3 9 0,0 0 3 16,0 3-9-16,0 1-7 0,0 5 0 0,0 1 3 0,0 0-12 15,0 4 0-15,0 2-20 16,0 0-18-16,0 1-2 0,0 0-10 0,0 0 8 0,0 1 2 16,0-2 5-16,0 1 5 15,0 0-4-15,0 0-1 0,0 0 5 0,0-2-8 0,0 1 1 0,0-2-11 16,0-1-2-16,0-2 3 15,0-2 4-15,-14 1 6 0,14-3-6 0,-9-2 3 0,9-1-7 16,-12-2 2-16,12-1-5 0,-10-2-5 0,2-1 5 0,8-3 2 16,-7 1 8-16,2-1 5 0,1-1 0 15,4 0-10-15,-5-1-2 0,1-1 2 0,0 0-8 16,-4 1 13-16,2-1 10 0,-5 0 1 16,0-1 12-16,-2 0-3 0,-1 0 3 0,0 0-7 0,-4 0-14 15,4 0-4-15,-3 0-6 0,-4 0 3 16,5-8 5-16,-4 8 6 0,-1-6-3 0,1 6-6 0,-4-6 6 15,0 6-11-15,0-5 3 0,1 5 3 0,-3-2-6 0,1-2 3 16,3 2 3-16,0 2 2 16,0-1-3-16,3 1-2 0,3-2 3 0,0 1-16 0,7 1-33 15,-1 0-2-15,4-1-51 16,0 0-31-16,4-1-44 0,2-2-103 0,0 1-93 0,0 1-99 16,0 0-76-16,0 0-49 0,16-1 39 15</inkml:trace>
  <inkml:trace contextRef="#ctx0" brushRef="#br0" timeOffset="142740.97">26407 17173 2187 0,'0'0'6'0,"0"0"7"0,0 0 34 15,0 0 40-15,0 0 18 0,0 0 57 16,-13 0 7-16,1 8-25 0,-1-8-4 0,-1 14-51 0,-3-3-30 15,2 0-2-15,-4-1-17 0,5 1 6 0,-2 3-3 0,0 0-6 16,1 0-4-16,-1 1-8 16,0-4-16-16,2 3-1 0,1-1 4 0,0-1 0 0,3 1 15 15,0-1 15-15,4-1 17 0,2 3-4 16,4 0-3-16,0 2-7 0,0 2-24 0,12 1-4 16,2 2-1-16,3 1-9 0,2-1 6 15,0 1-3-15,5-2-13 0,0 2-50 0,-1-4-78 0,2-2-110 16,1-1-180-16,-1-4-158 15,0 2-159-15,-3-3 5 0</inkml:trace>
  <inkml:trace contextRef="#ctx0" brushRef="#br0" timeOffset="144470.97">21280 17156 735 0,'3'0'-2'15,"0"0"0"-15,-3 0 2 0,0 0 15 0,0 0 7 0,0 0 20 16,0 0 12-16,0 0 13 0,0 0 28 15,0 0 6-15,-11 0 4 0,11 0 15 0,0 0-12 0,0 0 10 16,0 0 21-16,0 0-3 0,0-8 9 0,0 8 9 0,0 0 0 16,0 0-21-16,0 0 15 15,-13 0 11-15,13 0-15 0,0 0 13 0,0 0-19 0,0 0-17 16,0 0-8-16,0 0 16 0,0 0 2 16,0 0-29-16,0 0 21 0,0 0-26 0,0 0-20 0,0 13 8 15,0-1-9-15,0-1 6 16,-12 3 3-16,12 1-11 0,0 2-20 0,0 1-11 0,0 1-13 15,0 2-11-15,0 2-3 0,0-1-11 0,0 1 9 0,0 1 5 16,0 0-2-16,0 1-1 0,0 0-5 16,0 0 2-16,9 0-7 0,-1 0-6 0,0-2 2 15,-3 0-4-15,1-1 13 0,-1-1 0 16,2-2-6-16,-2-2-5 0,-2-3 0 0,1-1 0 0,-1-2 3 16,-2-1-6-16,-1-2-8 15,0-2 3-15,0-2-3 0,0 0 14 0,0-2 10 0,0 1-4 0,-16-3-4 16,1 0-8-16,0 0-2 15,-2 0-1-15,-2 0 6 0,0-11 6 0,-5 11-6 0,-1-10-6 16,-3 10 1-16,-1-9 2 0,-4 9 3 0,-2-5 17 0,4 5-6 16,-6-6-11-16,6 3 5 0,-3 3-10 15,4-4 2-15,0 2 3 0,5-1-8 0,2 3 5 0,2 0 0 16,-1 0 9-16,0 0-1 16,4-3-2-16,-1 3-3 0,2 0 0 0,-1 0 0 0,1 0 3 15,3 0-3-15,-2 0-9 0,3 0 7 16,-1 0 2-16,3 0 13 0,0 0-2 0,-2 0-8 15,5 0 3-15,-3 0-6 0,2 0 8 0,-1 0-8 0,2 0-8 0,2 0-1 16,-2 0-4-16,4 0 24 16,-1 0-3-16,2 0-3 0,1 0 6 0,0 0-19 0,2 0 5 15,0 0-2-15,0 0 8 0,0 0-9 16,0 0-43-16,0 0-32 0,0 0-78 0,0 0-62 0,0 0-54 16,0 0-96-16,0 0-120 15,13 0-91-15,-2 0-104 0,-1 0-59 0</inkml:trace>
  <inkml:trace contextRef="#ctx0" brushRef="#br0" timeOffset="144760.97">20530 17445 2161 0,'-3'7'45'0,"-5"-7"50"0,3 10 75 15,1-2 53-15,-6-8 14 16,4 0-14-16,0 0-44 0,-4 0-20 0,0 11-24 0,-2-11-21 15,1 16-12-15,-2-4-11 0,-1 2-24 0,-2 1-13 0,0 1-21 16,-3-1-22-16,3 0-1 0,-2-1-7 16,1 1 2-16,2-1 5 0,0 0-7 0,0 0 4 15,4-1-4-15,-2 0-6 0,9 4-2 16,0-1 3-16,4-1-6 0,0 1 13 0,0-1-28 0,13-1-39 16,1 3-4-16,5-2-18 15,0-1 0-15,6-4 9 0,2-1-2 0,3 0-26 0,2-5-7 0,3 0-24 16,1 4-101-16,2 0-72 15,-2 0-96-15,-3-2-96 0,-3 5-111 0,0-2 68 0</inkml:trace>
  <inkml:trace contextRef="#ctx0" brushRef="#br0" timeOffset="147700.97">16546 17109 692 0,'0'-10'36'0,"0"10"25"0,0-7 35 16,-10 7 34-16,10 0-14 15,0-7 14-15,0 7 1 0,0 0-11 0,0 0 27 0,0-6-13 16,0 6 0-16,0 0-5 0,0 0-12 16,0 0-6-16,0 0-16 0,0 0-12 0,0 0-33 0,-14 0-8 15,14 0-2-15,0 0 10 16,0 0 20-16,0 0-3 0,0 0-5 0,0 0-5 0,0 0-4 15,0 11-7-15,0 1-4 0,0 1 0 0,0 3-2 0,0 4 4 16,0 3 21-16,0 2-3 0,0 3 0 16,0 1 1-16,0 3-20 0,0 3-6 0,0-3-20 0,-14 3-5 15,3 0-9-15,11 2-1 16,-13-4 3-16,4 2-5 0,0-3 7 0,9-1-4 0,-10-4-1 16,3-2 3-16,-1 0-8 0,3-5 8 15,1-2-10-15,-1-1 3 0,1-2 4 0,0 1-9 0,1 1 5 16,-2-1-3-16,2-1-12 15,-2-2 17-15,-1-1 9 0,0-2 1 0,-4 0 12 0,-1-5-14 16,-3-3-3-16,0 1-10 0,-5-2 7 0,-2-1 3 0,2 0-5 16,-3 0 19-16,-1 0 11 15,-1 0 8-15,3-12-1 0,-1 12-3 0,-2-11-14 0,4 11-2 0,-6-8 2 16,4 8-5-16,-3 0 2 16,3 0-9-16,-4 0-3 0,3 0 0 0,-1 0 0 0,-3 0-2 15,5 0 5-15,-2 0-14 0,1 0-4 16,-1 0 13-16,3 0-6 0,-1 0 6 0,4 0 0 15,-2 0-1-15,3 0 1 0,3 0-3 0,1 0 2 0,4 0-7 0,2 0 3 16,2 0-4-16,1 0-1 16,4 0-1-16,0 0 5 0,0 0 9 0,0 0-9 0,0 0-27 15,0 0-42-15,0 0-61 16,0 9-67-16,0-9-104 0,0 7-82 0,16-7-53 0,-16 0-65 16,12 0 3-16,2 0-1 0</inkml:trace>
  <inkml:trace contextRef="#ctx0" brushRef="#br0" timeOffset="148000.97">15801 17635 2230 0,'-8'0'52'16,"3"0"15"-16,5 0 3 0,-6 14-1 0,-2-14-38 0,5 0 18 15,-3 12 34-15,-2-12 14 0,-3 9 9 16,1-9-23-16,-1 0-30 0,-3 6-4 0,-1-1-10 0,0-5 6 15,-3 8-10-15,-2 1-14 0,0-3-9 0,0 1-14 0,-2 1 7 16,0 9 11-16,1-2 3 16,1 3 10-16,1 0-6 0,1-1-4 0,5-1-2 0,1-1-7 15,0-1 2-15,6-2 10 0,1-1 2 16,5 0 17-16,0 3-8 0,0 1-6 0,11 0-12 0,1 5-13 16,3 0 6-16,0 0-1 15,3-2-2-15,2 0-10 0,2-3 5 0,-2 1-15 0,2-3-23 16,-2-3-72-16,-1-1-117 0,-3-3-113 15,-2-6-133-15,4 0-120 0,-4-12-61 0</inkml:trace>
  <inkml:trace contextRef="#ctx0" brushRef="#br0" timeOffset="149190.97">13266 16986 964 0,'0'0'20'0,"0"11"35"0,0-11 27 0,0 13 18 0,0-3 26 16,-12-1-12-16,12-1-1 0,-11 0 9 0,11 1-16 0,-8-2 12 16,8 4-5-16,-11-2 12 15,6 4 4-15,-3-1-17 0,3 0 18 0,1 1 1 0,-4 1 8 16,6-3 0-16,2 6-17 0,0-3-23 16,0 4-26-16,0 2-4 0,0 3-2 0,11 3 8 0,-11 2 13 15,13 4 23-15,-5 2-9 16,-8 2 0-16,0 0 0 0,0-2-28 0,0 1-5 0,0-2-23 15,0-3-35-15,0-4-4 0,0-1-4 0,-11-6-3 0,0-3 5 16,11-1-2-16,-13-5 7 16,5-1 1-16,-2-3-3 0,3-2-3 0,1-2-8 0,-2-2-4 0,-1 0 4 15,-1 0 0-15,-2 0 1 16,-2 0-4-16,-2 0 12 0,-1 0 4 0,1-9 6 0,-4 9 28 16,1 0 17-16,-5-8 2 0,0 8-2 15,-2-6-15-15,-1 6-28 0,-2 0-12 0,-1 0-6 0,5 0 0 16,-4 0 5-16,2 0 17 15,1 0 32-15,-1 0 0 0,-2 0-10 0,-1 0-12 0,2 0-26 16,-7-11-9-16,0 11 11 0,-3-9-3 0,-3 2-5 0,3 7 0 16,0-9-11-16,3 9 0 0,2 0 6 15,3 0 3-15,3 0 5 0,5 0 5 0,5 0-3 16,-2 0 0-16,4 0 6 0,3 0-11 16,2 0 0-16,2 9-5 0,1-9-3 0,0 7 13 0,2-7 1 15,2 0-1-15,0 0-2 16,0 5-9-16,0-5 1 0,1 0-1 0,2 0 4 0,-3 4-1 15,2-4 8-15,1 0 9 0,0 0-6 0,0 0 6 0,0 0-11 16,0 0-3-16,0 0 2 0,0 0-42 16,0 0-52-16,0 0-81 0,0 0-121 0,12 0-103 0,-1 0-141 15,3 0-124-15,-2 0-100 0,0 0 6 16</inkml:trace>
  <inkml:trace contextRef="#ctx0" brushRef="#br0" timeOffset="149491">12163 17434 1632 0,'-5'0'61'0,"0"0"46"0,-1 0 38 16,-2 13 70-16,0-13-40 0,-3 15-2 0,0-8 0 0,0 3-49 15,-3 0-1-15,3-2-26 16,-4-1-32-16,3-2-13 0,-1 1-20 0,2-1-13 0,0 1-7 0,3-1-12 15,-3 3 15-15,2 1 16 0,-1-1-3 0,1 0 18 0,1 1 12 16,1-2 0-16,3 1 20 16,0 1 17-16,1 0-18 0,3 3-7 0,0-1-23 0,0 3-24 15,0-1-6-15,11 3-17 0,2-1 11 16,1 2-11-16,2-2 0 0,0 2 0 0,4-2-3 0,-2 1 11 16,1-2-11-16,-2 3-27 15,2-4-52-15,0-1-70 0,-5-1-85 0,2-3-146 0,-2-2-102 16,-4-2-148-16,-1-4-96 15</inkml:trace>
  <inkml:trace contextRef="#ctx0" brushRef="#br0" timeOffset="151581.2">7730 17244 1346 0,'0'-4'55'0,"-12"0"12"0,12-1 5 0,0 0-3 0,-10 1-55 15,10 0-8-15,0-1 10 0,0 0 14 0,0 2 21 0,0 2 6 16,0-2-5-16,0 2-7 0,0 1-3 16,0 0 3-16,0 0-1 0,0 0 15 0,0 0 2 0,0 0 25 15,0 0 33-15,0 9-10 16,-12-9 32-16,12 9 1 0,-11-9-10 0,11 9 17 0,-14 0-27 16,4 3-35-16,10-1-21 0,-10 6-25 15,3 4-20-15,7 2 16 0,-6 5 1 0,1 1 6 16,2 2 9-16,3 2-16 0,-3 0-18 15,-1-1-4-15,4-1-5 0,0-2-5 0,-4 0 7 0,4-1 1 16,0-3-3-16,-2 0 7 0,1-3 5 0,-1 1-2 0,2 1-3 16,-3-1-4-16,0-2-16 0,-2-2 1 15,0-4-5-15,0-1-6 0,-4-4 13 0,1-2-5 0,-3-4 10 16,-1-1 5-16,-3-2-3 16,1-1 6-16,0 0-11 0,-5 0 1 0,1 0-3 0,-1 0 0 15,-3 0 5-15,0 0 20 0,-3-11-3 16,-2 11-4-16,-2-12 5 0,1 2-26 0,1 3 18 0,-3 7 23 15,0 0 13-15,0 0 26 0,2 0-5 0,1 0-18 0,3 0-18 16,-3 0-20-16,0 0-6 16,0 0-2-16,-1 0-5 0,1 0-6 0,0 0 0 0,-3 0 6 15,0 0-1-15,1 0-2 0,1 0-2 16,-1 0-3-16,3 0 2 0,0 0 6 0,1 0 2 0,2 0 32 16,3 0 2-16,0 0 11 15,-2 0 8-15,4 7-28 0,1-7-12 0,1 8-2 0,-3-8-16 16,5 7-2-16,-2-7 2 0,3 6-6 15,-2-2 3-15,7-4 9 0,-2 0-4 0,1 2 4 0,6-2-9 16,-2 0 6-16,3 0-3 0,-1 0 3 0,2 0 5 0,1 0-8 16,0 0 2-16,0 0-34 15,0 0-42-15,0 0-31 0,0 0-56 0,0 0-42 0,0 0-40 16,11 0-76-16,1 0-85 16,-1 0-54-16,2 0-56 0,-2 0-83 0,-1-11 46 0</inkml:trace>
  <inkml:trace contextRef="#ctx0" brushRef="#br0" timeOffset="151881">6515 17562 2230 0,'-4'0'13'0,"-1"12"6"0,3-3 20 0,-1 1 28 0,0-1 5 16,3-1 37-16,-3 0 18 0,-4 1-7 15,1-3-9-15,-2 2-40 0,-1 0-36 0,-1 1-12 0,-1-1 8 16,0-1 16-16,-3 1 2 0,1 1 10 0,0 7-11 0,-1 7-12 16,0-4 0-16,0 2-7 15,3-1 11-15,-2-1 9 0,4-1 7 0,1 0-3 0,1-8-1 16,-2 0-2-16,6 1-5 0,1 1-8 16,2 2-12-16,0 0-8 0,0 5-9 0,0 1 7 0,19-1 0 15,-1 0-2-15,0-1-5 16,1 1-11-16,2-3-5 0,1-2-32 0,0 0-83 0,3-6-110 15,1 0-211-15,1-8-188 0,-5 0-204 0</inkml:trace>
  <inkml:trace contextRef="#ctx0" brushRef="#br0" timeOffset="154571.1">6736 11017 378 0,'-6'0'-7'0,"0"-12"-25"16,1 3-16-16,0 0-47 0</inkml:trace>
  <inkml:trace contextRef="#ctx0" brushRef="#br0" timeOffset="154881">6661 10934 964 0,'0'0'56'0,"0"0"36"0,-11 0 55 0,11 0 30 0,0 0 0 15,0 0 16-15,0 0-2 16,0 0 38-16,0 0-10 0,0 0 19 0,0 0-14 0,0 0-20 16,0 0-5-16,0 0-18 0,0 0-15 15,0 0 4-15,0 0-8 0,0 0-39 0,0-9-9 0,0 9-30 16,0 0-28-16,0 0-9 15,0 0-7-15,0 0-13 0,0 0 5 0,0 0 11 0,0 12 9 16,0 5-6-16,0 3 6 0,0 3 0 0,0 8-5 0,9 3 2 16,-9 2-4-16,11 3-15 0,-11-1-4 15,6 2-4-15,-6-1-5 0,0 0-6 0,0-4-5 16,0-1 2-16,0-2-14 0,0-2 4 16,0-1-1-16,0-4-14 0,0-4-47 0,-15 0-49 0,5-4-82 15,1 0-89-15,-1-4-68 0,10-4-63 16,-6-2-56-16,6 0-40 0,-6-4 6 0,2-3-10 0,-1 0 30 15,5 0 39-15</inkml:trace>
  <inkml:trace contextRef="#ctx0" brushRef="#br0" timeOffset="155030.97">6611 11468 1951 0,'0'0'35'0,"0"0"22"0,0 0 32 0,0 0 37 0,0 0 0 0,0-15 19 16,0 15 7-16,13-10-7 15,-13 10-29-15,14-15-38 0,-6 4-43 0,2 0-33 0,1 2-2 16,0-1-7-16,-1 1-27 0,2 2-44 15,-1 1-41-15,-1 1-39 0,2 2-30 0,-1-1-22 0,1-2-35 16,-3 3-35-16,-1 0-25 0,-2 1-53 0,2-6-44 0</inkml:trace>
  <inkml:trace contextRef="#ctx0" brushRef="#br0" timeOffset="155281.2">6841 10990 2196 0,'0'0'45'0,"0"0"37"16,0 17 19-16,0-2 26 0,0 2-7 0,14 1-7 0,-3 3 8 16,-11 2-26-16,10 2-38 0,-10 2-29 15,9 1-28-15,-9 3 5 0,0-1-7 0,0-1 4 0,0 0 0 16,0 2-6-16,0-5-3 15,-11 1-10-15,11-1-38 0,-11-3-66 0,1 1-46 0,1-5-77 16,9-2-53-16,-9-3-25 0,-1-3-39 0,1 1-35 0,2-5-24 16</inkml:trace>
  <inkml:trace contextRef="#ctx0" brushRef="#br0" timeOffset="155670.97">7143 11076 2026 0,'8'-8'-7'0,"0"0"-5"0,-4 1 10 16,1 2 8-16,-2 0 38 0,-3 2 37 0,0 2 15 0,0-2 8 16,-17 3-24-16,-1 0-29 0,3 0-25 15,0 10-13-15,-2 2-7 0,0 2 1 0,1 1 0 0,3 1-10 16,2 2 6-16,3 1-3 15,0 0-7-15,0 1 11 0,8-2-2 0,-7 0 9 0,7-1 7 16,0-2-2-16,0-1-10 0,0-3-8 0,12 0 4 0,-12-1 5 16,13-3 4-16,1 0 7 0,-3-2-7 15,-3 0-7-15,5-3-6 0,-4 1 2 0,3-2-2 0,0 1 0 16,-1 1 2-16,-3 0-6 16,3-3 6-16,-2 3-3 0,-2-1 10 0,1 1-3 0,-2 0-15 15,-1 1 13-15,-2 3-6 16,2 0 2-16,-4 2 9 0,3 1-14 0,-4 0 5 0,0 2-5 15,0-1 5-15,0 3 4 0,0-1 4 0,-15-2 3 0,1 1-2 0,-2-1-11 16,2 1-43-16,0-3-64 16,1 0-74-16,2-4-82 0,-2-1-75 0,-2-1-53 0,3-3-77 15</inkml:trace>
  <inkml:trace contextRef="#ctx0" brushRef="#br0" timeOffset="156240.97">7628 11051 1623 0,'0'-3'4'0,"0"-1"-6"0,0 2 18 0,-12 0 8 16,12 2 44-16,-10 0 37 0,2 0 11 15,-1 0 5-15,-2 0-47 0,1 0-26 0,-5 17-15 0,0-5-1 16,0 3 13-16,0 1 14 0,-2 3 4 0,-1 2-12 0,1 1 2 16,1 5-23-16,0-2-5 15,2 4 6-15,-2-1-9 0,5 1 12 0,0 0 9 0,3-1 0 16,2-1 4-16,4 0-4 16,2-1-8-16,0-4-12 0,0-2-7 0,0-3-2 0,15-1-7 0,-1-2 7 15,-1-1-7-15,-1-5-3 16,2 1-11-16,2-5-7 0,0-2 10 0,4-2-5 0,-2 0 6 15,-1 0-1-15,1-15-8 0,-1 0-2 0,0-2-13 0,-2-1 8 16,0 0 1-16,-3-2 4 0,-3 2 7 16,0-1 3-16,-2 3-1 0,-4 2 3 0,-3 0 4 15,0 2 1-15,0 3-6 0,0 1-1 16,-19 3 6-16,1 2-13 0,0 1 6 0,-1-1 3 0,-2 2-9 16,1 1 15-16,-4 0-22 0,3 0-33 15,-1 0-23-15,2 0-65 0,4 0-38 0,0 0-43 0,5 0-64 16,0 0-34-16,0 0-80 15,11 0-26-15</inkml:trace>
  <inkml:trace contextRef="#ctx0" brushRef="#br0" timeOffset="156630.97">7851 11137 2196 0,'-8'-5'15'0,"8"-1"12"0,-12 1 10 16,12 1-3-16,0 1-19 0,0-5 0 15,0-1-21-15,0 1 2 0,0-2-11 0,0-1-26 0,15-1 2 16,-3-2-2-16,0 1 3 15,-1 1 14-15,1-4 9 0,0 6 7 0,-1-3 23 0,0 4 21 16,0 4 39-16,-1-1 21 0,-2 2 1 0,-1 3-14 0,-2 1-7 16,-2 0 0-16,-1 0 21 15,-2 14 12-15,0 1-17 0,0 0 1 0,0 6-32 0,0 1-3 16,0 3 1-16,0 2-11 0,0 0 2 16,0 1-14-16,0 3 1 0,0-2-11 0,-10-2-7 0,10 4-2 15,0-3-17-15,0 0-2 16,0-2-8-16,0-1-19 0,0 0-40 0,0-3-84 0,0 0-91 0,0-1-118 15,0-5-93-15,0 0-50 0,0 0-49 0,0-4 77 0</inkml:trace>
  <inkml:trace contextRef="#ctx0" brushRef="#br0" timeOffset="156800.97">8088 11454 2543 0,'0'0'36'0,"0"0"63"0,0 0 43 0,0 13 51 16,-12-13-1-16,12 0-25 0,-18 0 12 15,-1 0-38-15,-1 11-30 0,-1-11-36 0,-6 12-54 0,-1-3-16 16,-4-9-3-16,-1 9-7 0,1-9-20 0,-1 0-53 0,6 0-70 16,-1 0-70-16,6 0-120 15,3 0-107-15,5 0-84 0,1 0-125 0,4 0 40 0</inkml:trace>
  <inkml:trace contextRef="#ctx0" brushRef="#br0" timeOffset="157961.19">11988 10978 1951 0,'0'-4'33'0,"15"-2"30"0,-15 3 48 16,11-1 37-16,-11 2-4 0,13-1 17 0,-13 0-8 0,0 0-20 15,0 2-26-15,0 1-21 0,0 0-15 16,0 0 14-16,0 0 28 0,0 11-12 0,0 3-13 0,0 5-22 15,0 2-19-15,0 5-3 0,11 5-9 0,-11 4-10 0,0 2-7 16,0 3-18-16,0-1 2 16,0 0-2-16,0 0-12 0,0-3-3 0,0-3-45 0,0-4-67 15,0-3-44-15,0-3-94 16,0-2-41-16,0-3-26 0,-14-3-50 0,14-4 11 0,-10-3-17 0,10-2 6 16,0-2-2-16</inkml:trace>
  <inkml:trace contextRef="#ctx0" brushRef="#br0" timeOffset="158100.97">12014 11372 2035 0,'0'-7'100'0,"0"0"59"0,0 2 86 0,0-2 33 16,0 2-82-16,0-1-50 15,0-1-88-15,0 1-25 0,17 2-23 0,-4-2-8 0,5 3-21 16,-4 1-40-16,2 2-50 0,-4 0-66 16,4 0-57-16,-2 0-45 0,-2 0-27 0,0 0-21 0,-4 0-18 15,-1 0-21-15,2 0-38 16</inkml:trace>
  <inkml:trace contextRef="#ctx0" brushRef="#br0" timeOffset="158350.97">12218 10982 2204 0,'0'-4'65'0,"0"0"22"0,0 1 2 15,0 1 9-15,0 2 15 0,0 0 26 0,0 0 57 0,0 0 26 16,0 12-54-16,0 0-25 15,0 4-36-15,0 3-10 0,0 3-27 0,-9 4-12 0,9 2-23 16,-8 3-27-16,8 2-3 0,-8-2-5 0,3 2-3 0,-1-1-7 16,1-2 13-16,1 1-6 0,0 0-2 15,-1-3 18-15,2-1-44 0,0-1-44 0,3-4-46 0,0-3-53 16,0-3-9-16,0 2-50 16,0-5-32-16,0-1-57 0,0-2-79 0,8-3-36 0,-8 1-93 15,11-2 49-15</inkml:trace>
  <inkml:trace contextRef="#ctx0" brushRef="#br0" timeOffset="158850.97">12732 11096 2641 0,'13'-12'27'0,"-2"0"25"0,1 2 2 0,-7-1 15 0,2 2 2 16,-4 1-13-16,-3 0 9 0,0 3-2 15,0-2-15-15,0 2 11 0,-13 3-11 0,-1-1-4 0,3 3-13 16,-5 0-16-16,-2 0-3 16,-2 10-4-16,-4 2-3 0,2 2-7 0,-2 2 0 0,-2 0 2 15,2 4-2-15,0-2 3 0,5 0 4 16,4 1-12-16,-2 2 3 0,5 0-10 0,2-3-24 0,6 1-5 15,-1-2-16-15,3 0-14 0,2-1 16 0,0 1 4 16,0-3 9-16,0 1 12 0,0-2-1 16,0-2-6-16,11-1-4 0,-11-2-7 0,10-1-2 0,-1-3 7 15,-1 0 13-15,4-1 12 0,-3-3 9 16,2 0 14-16,0 0-8 0,3 0 5 0,2 0 1 16,1 0-8-16,-1-10 1 0,2 10 2 15,-2 0-1-15,-1 0 3 0,-4 0 0 0,0 0 0 0,-3 0-6 16,-3 0 2-16,-2 0 10 0,-1 0 1 15,0 0-1-15,-2 12-3 0,0 0-3 0,0-2 11 16,0-2 30-16,0-1 20 0,0 4 5 0,0-3-13 0,0 2-14 16,0-1-18-16,0 1-9 0,0 2 7 15,-15-1-10-15,3 0 2 0,-3 4-4 0,2 0-9 0,-4-2 2 16,-3 0 0-16,0-1-3 0,-1-1-17 16,0 0-81-16,3-1-50 0,1-1-87 0,3-3-87 0,1-2-29 15,2 0-76-15,8-1-86 16,3-1 104-16</inkml:trace>
  <inkml:trace contextRef="#ctx0" brushRef="#br0" timeOffset="159330.97">13309 11200 1737 0,'8'-11'8'0,"-2"-5"-2"0,-1 5 18 0,-5-4 32 0,0 5 27 16,0-5 26-16,0 7 0 16,-14-2 2-16,-2 2-9 0,1 4-13 0,-5-1-6 0,-2 5-17 15,0 0-17-15,1 0 1 0,-4 11-8 16,3 5-10-16,-1-2-9 0,3 5-10 0,-2 3-8 0,0 2 4 15,5 2-2-15,-2 2-3 0,4 0 3 0,1 1-5 0,3 0 1 16,0-2-1-16,5 0 5 16,3-3-12-16,1-2 14 0,2 2-9 0,0-5 0 0,0 1 3 15,11-4-26-15,5 0-2 16,-2-1-18-16,2-2-4 0,3-4 2 0,2 1 6 0,2-4 8 16,-1-2-7-16,2-4-1 0,0 0-1 15,1 0 5-15,-3 0 9 0,-1-14 22 0,-1 2 4 0,-1-1-3 16,-1 0 5-16,-4 1 0 0,-3 1 7 15,-3 2 31-15,-8 0 17 0,0 2 30 0,0 0 21 0,0 1-25 16,-16 2-10-16,-3 0-32 0,-3 2-34 0,-2-1-2 0,-3 3-1 16,-1 0-13-16,-4 0 9 15,2 0-18-15,-1 0-66 0,1 0-46 0,4 0-88 0,6 0-88 16,4 0-51-16,5 10-87 0,5-10-67 16</inkml:trace>
  <inkml:trace contextRef="#ctx0" brushRef="#br0" timeOffset="159730.97">13538 11168 1245 0,'10'-11'-8'0,"1"1"10"0,1 0-2 0,-2 1 4 16,1 2 13-16,3 0-5 0,-1-1 19 0,1 0 39 0,1 3 33 16,-1 1 27-16,0 4 18 15,-3 0-6-15,0 0-17 0,-3 0-18 0,-3 15-12 0,-2 0-13 16,-3 3 10-16,0 2-9 0,0-1-6 16,0 2 8-16,-13 3-9 0,13-1 6 0,-14 1-3 0,1 1-14 15,2 0-24-15,1-1-4 16,-2 0-16-16,1-1-14 0,-1 0 14 0,0-2 15 0,2 0 18 15,0-3 24-15,4-3 23 0,2-1-2 0,1-1-15 0,3-2-20 16,0-3-30-16,0-2-9 0,0 1-8 16,15-2 1-16,0-3-11 0,0-2-2 0,2 0-2 0,2 0-6 15,3 0 3-15,3-10-15 16,2 0 0-16,1-1-5 0,3 1-31 0,-1-1-39 0,1 0-49 16,1 0-76-16,-1 3-59 0,-2 1-63 15,1 0-51-15,-2 3-41 0,-4 4-66 0,0 0 9 16</inkml:trace>
  <inkml:trace contextRef="#ctx0" brushRef="#br0" timeOffset="161880.97">18628 11069 2299 0,'0'9'37'0,"16"-9"30"0,3 6 12 16,-5-6 34-16,-1 0-12 0,0 0-8 16,-1 0 4-16,-3 0-14 0,1 0-11 0,-2-12-4 0,-2 2-9 15,1 10-3-15,-3-11-13 16,1 3-7-16,-2 8 5 0,2-8 0 0,-4 1 14 0,-1 3 9 16,0-2-11-16,0 2-3 0,0 2-4 15,0 2-3-15,0-3 1 0,0 3-16 0,0 0 7 16,0 0-2-16,-12 0 20 0,12 0 44 15,-11 0-7-15,4 0-3 0,7 15 5 0,-7 0-13 0,7-1 3 16,-7 4 1-16,7 4-5 0,0 0-13 0,0 7-5 0,0 0-5 16,0 5-11-16,0 2-14 0,0-1-19 15,0 1-2-15,13-1-15 0,-13 0 0 0,0 0 9 16,0-1-6-16,0-3 3 0,0-3-2 16,0-1 5-16,0-4 5 0,0-2-11 0,0-1-16 0,-13-4-41 15,2-1-52-15,3-2-46 0,-3 2-59 16,5-5-39-16,6-3-36 0,-7-3-83 0,1 0-53 0,6-4-74 15,0 0-88-15,0 0-84 0</inkml:trace>
  <inkml:trace contextRef="#ctx0" brushRef="#br0" timeOffset="162061.43">18712 11396 2624 0,'0'0'77'0,"12"0"51"0,0 0 48 16,0 0 46-16,-1 0-41 15,5-12 5-15,-3 12-38 0,2-9-46 0,-2 9-40 0,0 0-54 16,3 0-13-16,-5 0 2 0,1 0 1 0,-4-7 4 0,4 3-62 16,-3-2-47-16,0 1-69 0,3-2-103 15,-2 3-30-15,0 1-63 0,0-1-29 0,0 0 0 0,-2 1-21 16,0-2-8-16,-1 4 33 16</inkml:trace>
  <inkml:trace contextRef="#ctx0" brushRef="#br0" timeOffset="162311.37">18993 11106 2170 0,'0'-5'69'0,"0"2"42"0,0 1 73 15,-5 0 41-15,5 2-26 0,0 0 22 16,0 0-15-16,0 14 3 0,0-1-11 0,0 7-16 0,0 3-38 16,0 5-9-16,0 5-6 15,0 3-36-15,0 3 1 0,0 1-18 0,0 0-14 0,0-1-4 16,0 1-19-16,0-3-20 0,0-3-16 15,0 0-6-15,0-3 5 0,0-4-2 0,0 1-5 0,0-6-20 16,0 0-51-16,-14-2-72 0,14-1-74 0,-11-2-69 0,11-5-61 16,0-5-70-16,-9 0-60 15,9-2-89-15,0-2-98 0,0-3 31 0</inkml:trace>
  <inkml:trace contextRef="#ctx0" brushRef="#br0" timeOffset="162711.2">19382 11176 2351 0,'10'-7'8'0,"-2"0"-1"16,0 0 19-16,-4-1 31 15,0 4 9-15,0-2 48 0,-4 2 5 0,0 4-8 0,0 0-22 16,-19 0-45-16,0 0-19 0,0 13-25 15,0 0 5-15,-4 0-2 0,2 4-6 0,-3 0-4 0,2-1 10 16,3 4-6-16,0-2 1 0,2 0 14 0,6-2-15 0,1-1 10 16,5-1 0-16,5 2-7 15,0-6 10-15,0 1-1 0,0-3-2 0,15 0 2 0,0 0-4 16,1-3-7-16,2 0-1 0,-1-1 3 16,4-1-2-16,-1 0 0 0,1-1 9 0,3-2 0 0,-4 2 25 15,1-1 30-15,-1 0-1 16,-1 0 6-16,-5 3-14 0,4 0-22 0,-7 3 3 0,-1 2 2 15,-1 3-2-15,-5 0 3 0,-4 5-10 0,0-1-20 0,0 4 3 16,0-2-13-16,-17 0-4 16,1 2 9-16,-1-3-11 0,-2-2 1 0,0 2 11 0,-1-3-3 0,0-3-24 15,2-2-51-15,-3-2-50 16,2 1-107-16,0 1-65 0,5-2-36 0,0-5-90 0,1 3-12 16,2-1-89-16,5 3 49 0</inkml:trace>
  <inkml:trace contextRef="#ctx0" brushRef="#br0" timeOffset="163211.13">20038 11218 2161 0,'16'-15'6'0,"-2"2"13"0,-3 1 18 0,-4 2 48 0,-1 1 19 0,-6 1 6 16,0 3 15-16,0-1-31 15,0 1-1-15,-16 2 6 0,2 2-9 0,1 1-9 0,-1 0-1 16,-2 0-21-16,-1 12-21 0,0 0-4 15,-5 4-22-15,1 3-5 0,-1 1 5 0,-2 4-7 0,2 1 0 16,1 1 2-16,-1 1-7 0,2 2 5 0,4 1 0 0,-1-3-3 16,0 3-2-16,5-3-2 15,3-1-3-15,0 0 3 0,5-1 2 0,4-3-5 0,0 0 0 16,0-2 10-16,14-2-3 0,5-1 10 16,0-4 0-16,2 0-21 0,1-4 6 0,0-3-21 0,3-3-24 15,-1-3-2-15,1 0-21 16,0 0 7-16,-4 0 8 0,3-15-2 0,-4 1 10 0,0-1-3 15,-2 1 21-15,-2-3 12 0,-2 0 4 0,-6 1 14 0,0 0-5 16,-8 2 7-16,0-1 5 0,0 5-7 16,0-1-4-16,-13 4-3 0,1 3-3 0,-6 0 8 0,4 4 2 15,-3 0 0-15,-2 0 14 16,0 0-21-16,-2 0-56 0,4 15-37 0,0-4-92 0,4-1-71 16,0-10-53-16,5 12-79 0,0-3-83 15,8-1 39-15</inkml:trace>
  <inkml:trace contextRef="#ctx0" brushRef="#br0" timeOffset="163690.97">20394 11230 1926 0,'-8'-9'6'0,"3"-2"-4"0,5 0 8 0,0 2-3 0,0-2-14 15,13 0 5-15,0 0-8 16,-2 1 2-16,3 0-3 0,5 1 5 0,-2 2 6 0,3 1 15 16,-2 5 33-16,3 1 15 0,-4 0 15 15,2 0 31-15,-6 14 7 0,-3 2-5 0,-3 4 1 0,-2 0-18 16,-5 2-20-16,0 0-6 15,0 1-23-15,0 0-13 0,-16 0-16 0,5-2-9 0,-4 1 0 16,0-2-9-16,2-1 4 0,-1-2 7 0,0-2-2 0,2-2 12 16,0-2 22-16,4-3 8 0,8-1 14 15,0-3-7-15,0 0-25 0,0-3-19 0,0 2-3 16,0-3-11-16,15 2-5 0,0-2 7 16,1 3-5-16,1-2 5 0,0-1 5 0,0 1 14 0,0 2 12 15,2-2 28-15,-3 4 26 0,1 0-6 16,-2 1 7-16,-3 1-17 0,0 5-12 0,-2 0-3 0,-5 1-12 15,-2 1 1-15,-3 4-5 0,0 0-8 0,0-1-12 0,-14 1-16 16,1-2-7-16,-7 1-2 16,2 0-19-16,-5-2-66 0,-1-5-89 0,-1-2-123 0,2 2-106 15,-2-2-78-15,3-1-72 0,0 0-65 16,5-1 84-16</inkml:trace>
  <inkml:trace contextRef="#ctx0" brushRef="#br0" timeOffset="164991.01">24979 10934 2068 0,'0'-4'38'0,"0"-1"54"0,0 1 41 16,0 1 35-16,0-1 26 0,0 2-17 0,0-2 6 0,0 3-5 15,0 0-47-15,0-2-13 0,0 3-6 0,0 0-5 0,0 0-10 16,0 18-20-16,0-2-44 0,0 6-25 16,0 2-3-16,0 7-3 0,0 4 3 0,0 3 0 15,0 3-10-15,0 0-2 0,0 2 2 16,0-1 5-16,0-2-3 0,0-1 3 0,0-3 0 0,0-2-43 16,0-4-51-16,0-6-87 0,0-5-123 15,0-1-84-15,0-4-75 0,0-4-14 0,0-3-5 0,0-7-8 16,-11 0 72-16</inkml:trace>
  <inkml:trace contextRef="#ctx0" brushRef="#br0" timeOffset="165161.01">24894 11341 2051 0,'-1'-10'64'0,"-1"1"65"0,2 1 46 0,0 1 80 16,0 1-26-16,0-1-35 0,0 0-11 16,12-2-53-16,-1 2-39 0,-1 1-28 0,-1 0-28 0,3 0-30 15,0 1-3-15,2 3-12 16,-1-1-48-16,3-1-34 0,-2-1-38 0,3 3-72 0,0-2-35 15,0-2-56-15,0 2-56 0,0-2-7 0,-4 0 1 0,1-1 20 16,-1 0 30-16,1-1 10 0,-3-3 41 16</inkml:trace>
  <inkml:trace contextRef="#ctx0" brushRef="#br0" timeOffset="165350.97">25293 10953 1632 0,'0'-10'32'0,"0"1"39"0,0 1 26 0,0 4 35 0,0 1 16 0,0 2 19 16,-12-2 50-16,12 3 18 15,0 0 2-15,-11 0-35 0,11 0-39 0,-9 10-43 0,2 2-27 16,-1 2 5-16,2 6-21 0,-2 2 3 0,2 6-20 0,0 2-20 16,1 6-22-16,-3 1-8 0,5 1 0 15,1 3-10-15,-1-1 13 0,2 0-13 0,-1-1-8 16,0 1-9-16,1-5-1 0,1 1-2 16,-2-5-58-16,1-4-55 0,-3-4-78 0,3-3-129 0,-2-3-79 15,1-4-89-15,-2-2-107 16,4-5-10-16</inkml:trace>
  <inkml:trace contextRef="#ctx0" brushRef="#br0" timeOffset="165710.97">25572 11039 1292 0,'0'0'0'0,"-11"0"19"0,11 0 26 16,-10 0 12-16,-2 9 8 0,3-9-20 0,0 14-21 0,-3-4-16 16,1 2 0-16,-3-2-4 0,-1 2-6 15,3-3 6-15,-1 2-10 0,4 0 6 0,-4-4-4 0,5 2-20 16,5 0-8-16,3-3 0 16,0 2 13-16,0 0 9 0,0-2 20 0,17 1 14 0,1 2 1 15,-1-3 25-15,1-2-8 16,-3 1 6-16,6-1 23 0,-7-1 22 0,2 1 37 0,-3 1-7 15,-2 1-5-15,0-2-37 0,-3 5-33 0,-2-1-14 0,-3-1-8 16,0 3 7-16,-3-1-13 0,0 1 0 16,0 2-9-16,0 1-18 0,0 2 5 0,-17 1 0 0,1-1-5 15,-2 1 16-15,1-2 2 0,0 2-6 16,-2 0-21-16,2-2-49 0,-1-2-74 0,3 0-81 16,2-2-96-16,-1 0-76 0,4-4-86 15</inkml:trace>
  <inkml:trace contextRef="#ctx0" brushRef="#br0" timeOffset="166160.97">25953 10956 1664 0,'10'-10'-2'0,"-4"3"-6"0,-3 0 6 16,1 1 30-16,-4 2 36 0,0 3 28 0,0 1 13 0,-15 0-13 16,0 0-21-16,-5 0-9 0,2 16-11 15,-3-2-10-15,-3 3-11 0,-1 2-9 0,0 3-17 0,-1 2 1 16,0 1-10-16,1 4 5 15,-1-1 5-15,4 3-3 0,0-1 11 0,2 2-11 0,3-1 9 16,4 1 2-16,3-3-6 0,3 0 4 0,6-2-7 0,1-4-8 16,0-1 1-16,0-2-1 0,17 0 2 15,-3-4-3-15,5-4 5 0,-1 0-4 0,4-4 9 16,0-4-1-16,0-4-8 0,-1 0-5 16,1 0-24-16,1-12-5 0,0-1-1 0,-1-1 7 0,-2-3 6 15,-1-2-10-15,-1-1 2 0,-6 2-7 16,-1 0 16-16,-4 2 23 0,-4 1 2 0,-3 2 15 0,0 2-11 15,0 4-4-15,-12 3-4 16,-3 4-32-16,0 0-45 0,0 0-40 0,-1 0-65 0,-3 0-51 16,-1 11-25-16,2-11-44 0,1 11-19 0</inkml:trace>
  <inkml:trace contextRef="#ctx0" brushRef="#br0" timeOffset="166511">26279 10958 1591 0,'0'-4'20'0,"0"0"12"0,0 3 31 0,0 1 35 0,0 0 23 16,0 0 6-16,0 0-4 16,0 15-5-16,-14-3-25 0,0 3-4 0,2 1-20 0,1 2-30 15,-1 3-5-15,1-1-12 0,-2 1 12 16,2 0 4-16,0-1-6 0,2 2 9 0,1-4-12 0,1 0-2 16,4-1 1-16,3-1-12 15,0-1-3-15,0-2-6 0,0-2-7 0,11-2-20 0,2-1-62 16,-4-1-50-16,2-4-64 0,3-3-65 15,-1 0-18-15,1 0-23 0,-3 0-5 0,4-13 4 0,1 1-3 16,-2-1 14-16</inkml:trace>
  <inkml:trace contextRef="#ctx0" brushRef="#br0" timeOffset="166691.28">26390 11068 2264 0,'0'0'81'0,"0"0"42"0,0 12 72 0,0 1 45 0,-13 2-31 15,13-2 3-15,0 5-13 16,0 0-19-16,0 3-5 0,0 1-15 0,0 3-34 0,0-2 26 15,0 4-27-15,0 1-18 0,0 0-19 0,0-1-55 0,0 2-25 16,0-4-10-16,0 0-4 0,0-3 4 16,0 0-4-16,0-2-7 0,0-1-15 0,0-2-65 15,0-1-61-15,0-2-84 0,0-3-94 16,0-2-87-16,0 0-84 0,0-4-87 0,0 3-101 0,0-5 37 16</inkml:trace>
  <inkml:trace contextRef="#ctx0" brushRef="#br0" timeOffset="167571.17">30543 10649 1284 0,'0'-10'31'0,"0"1"38"16,0 1 11-16,0-1 9 0,0 3-23 0,0-2-14 0,0 1-7 16,0 3 10-16,0 0 0 0,0 4 3 15,0 0 36-15,0 0 5 0,0 15 27 0,0-1-15 0,0 3-26 16,0 3-9-16,0 4-34 15,0 6-9-15,-11 2-7 0,11 4-17 0,0 0 3 0,0 2-6 16,0 1-3-16,0 1-1 0,0-1-2 0,-8-3 0 0,8-3-5 16,-6-4 3-16,-1-2-2 0,3-2-45 15,-1-7-81-15,1-3-109 0,-1-3-107 0,-3-3-104 0,3-9-69 16</inkml:trace>
  <inkml:trace contextRef="#ctx0" brushRef="#br0" timeOffset="167740.97">30330 10844 2204 0,'-7'-1'-2'0,"7"1"0"0,0 0-3 0,0 0 33 0,18 0 31 0,2 0 12 15,1 11 7-15,-4-11-30 16,5 13-23-16,2-5-17 0,-5 1-8 0,5-3 0 0,-1 3-8 16,-2-9 1-16,1 8-4 0,-1-3-17 15,-5-5-53-15,-1 0-93 0,-2 0-82 0,3 0-83 0,-8 0-43 16,2 0-17-16,0 0 41 15</inkml:trace>
  <inkml:trace contextRef="#ctx0" brushRef="#br0" timeOffset="167971.36">30746 10578 1199 0,'-7'-4'29'0,"7"-1"-10"0,0 5 10 0,0 0 23 0,0 0 21 0,0 0 32 15,0 14 11-15,0-1-3 16,0 4-40-16,0 4-1 0,0 1-12 0,0 4-14 0,-13 4-8 16,13 2-19-16,-13 0-9 0,1 3 7 0,12 0-4 0,-14 0-3 15,5-2 3-15,1-1-17 16,1-2-3-16,7-1 7 0,-7-3-6 0,7-1 2 0,-5-3-34 0,3-2-79 16,2-3-78-16,0 0-118 15,0-2-111-15,0-3 16 0</inkml:trace>
  <inkml:trace contextRef="#ctx0" brushRef="#br0" timeOffset="168471.2">31076 10665 699 0,'0'-5'0'0,"0"-2"5"0,0 3 1 0,0 2 5 0,0-2-4 0,0 0-7 16,0 2 7-16,-13-1 10 0,-1 1 19 0,1 2 3 0,-4 0 1 16,1 0-10-16,-3 0-8 15,-1 11 8-15,1-1 24 0,-2 2 11 0,4-3 18 0,1 0 1 16,3 1 14-16,4-3 4 0,3-2-27 16,6-5 2-16,0 7-49 0,0 0-14 0,0 2 4 0,18 3-7 15,-1-1 7-15,1 4 4 16,-2 1 2-16,6 1 25 0,-4-2 7 0,1-1-3 0,-4-2 5 15,3-1-16-15,-2 0 0 0,-3-1-2 0,0-1-11 0,-1 0-6 16,-3 1-25-16,0 2-4 0,-4-2 4 16,-5 2-5-16,0 0 11 0,0 0 7 0,0-1-13 15,-15 2 8-15,-3 1-1 0,-2-3-3 16,-1-1 6-16,-3-2-8 0,-1 0 5 0,0-2-52 0,-4-5-65 16,3-1-75-16,3 0-71 0,-1 0-44 15,7 0-48-15,6 0 4 0</inkml:trace>
  <inkml:trace contextRef="#ctx0" brushRef="#br0" timeOffset="168860.97">31569 10659 1307 0,'4'-3'-4'0,"-1"0"0"0,-2-1 6 0,-1 2 0 15,0-2 6-15,0 3-4 16,0-4-6-16,0 0 0 0,-11-1-6 0,0 5 4 0,-1-2 6 16,-5 2 18-16,0 1 42 0,0 0 13 0,-5 13 0 0,1 2-7 15,-2 5-22-15,0 5-5 0,-2 5 0 16,3 3 20-16,-3 4-4 0,5 2 12 0,0 2 10 16,1-1-6-16,6-3-11 0,4-1-20 15,0-2-12-15,4-5-15 0,5-1-11 0,0-5 5 0,0-3-5 16,0-1-13-16,15-5 11 15,2-4-2-15,-2-2-2 0,1-2 4 0,5-6 0 0,0 0-2 0,0 0 0 16,1 0-2-16,2-14 0 0,-2 0 0 0,-3-3 0 0,0 1 0 16,-4-3-7-16,-2 1 5 15,-4 0 4-15,-1 0-6 0,-5 3 6 0,-3 0-5 0,0 2 1 16,0 2 6-16,0-1 0 16,-16 1 1-16,-5 2-1 0,4 0 2 0,-4 2-46 0,-2-1-63 0,1 0-68 15,-1 7-67-15,0-2-43 16,1 2-42-16,5 1-53 0</inkml:trace>
  <inkml:trace contextRef="#ctx0" brushRef="#br0" timeOffset="169261.02">32021 10719 1299 0,'8'-5'6'0,"1"0"-2"16,-5 3 6-16,2-4-4 0,-4 5-14 0,-1-3 6 0,1 1-6 16,-2-3 2-16,0 1 29 0,0-1 5 15,-15 1-1-15,0 1-1 0,0-2-18 0,-2 1-10 16,-1 0 0-16,0 3 2 0,-2-1 0 16,-2 1 0-16,1 2 4 0,0 0 0 0,4 0-1 0,3 0-1 15,-2 0 0-15,2 0 6 16,1 12-10-16,7-12 2 0,-1 12 0 0,4-2-6 0,2-1 10 0,1-2 0 15,0 0-8-15,0 4 2 16,0 1-10-16,11 2 9 0,0 4 1 0,0-2 2 0,-3 6 8 16,3-1-8-16,-2 3 17 0,1-1 19 0,-2-2 1 0,-1-1 3 15,-2-1-2-15,-5 1-22 0,5-6 4 16,-2 1 2-16,-3-1-10 0,0-2 19 0,0 0-11 0,0 0 21 16,0-2 4-16,0-1-17 15,-14 2 9-15,0 0-22 0,3-2-11 0,-5-1 6 0,2 0-12 16,-5-1-2-16,0-1-25 0,-3 0-62 15,0-1-76-15,-4-1-118 0,4 0-110 0,-3-1 11 0</inkml:trace>
  <inkml:trace contextRef="#ctx0" brushRef="#br0" timeOffset="173780.97">19692 17717 787 0,'9'6'14'0,"0"0"25"0,-1-2-4 15,1-1 16-15,-5 1 0 0,3-1-4 0,-1 1 4 0,-2-3-8 16,-3 2-16-16,2-3-44 0,-3 0-36 0,0 0-53 0,0 0-74 16,0 0-85-16</inkml:trace>
  <inkml:trace contextRef="#ctx0" brushRef="#br0" timeOffset="180141">25073 17540 830 0,'9'0'18'0,"-3"12"-1"0,-6-12 13 0,0 0 5 0,0 12-20 0,0-12 19 15,0 0 21-15,0 0 17 16,0 0 10-16,0 0 2 0,0 0 4 0,0 0-3 0,0 0 0 15,0-12-4-15,0 3-31 0,0 9-1 0,0-8 0 0,0 8-8 16,0-6-4-16,0 6-23 0,0 0-6 16,0 0-6-16,0 0-4 0,0 0-2 0,0 0 2 15,0-6-12-15,0 3-9 0,0 1 13 16,0 0-9-16,0-1 11 0,0 1 6 0,0 0 6 0,-9 1 15 16,9-2 16-16,0 2 25 0,0-3-4 15,-6 2 13-15,6-1-4 0,-7 2-4 0,2 1 18 0,2 0-7 16,-3 0 1-16,5 0-7 15,-4 0-12-15,3 0-10 0,-1 0-10 0,0 0 6 0,1 0 16 16,1 0 28-16,-1 0 18 0,0 0 1 0,1 0-22 0,-1 0-6 16,2 0-7-16,0 11 1 0,-1 0 2 15,1 2-23-15,-2 2-14 0,-1 5-19 0,2 2-3 0,1 4-5 16,0 1 10-16,0 4 10 16,0 3-5-16,0-2 2 0,0-4-14 0,0 0-7 0,0-3 1 15,0-3-16-15,0-2 2 16,0-6-12-16,0-1-39 0,0-1-8 0,0 2-36 0,0-2-55 0,0 1-68 15,0-2-94-15,0-4-76 0,0-1-75 0,0 1-102 0,0-2 93 16</inkml:trace>
  <inkml:trace contextRef="#ctx0" brushRef="#br0" timeOffset="180311.34">24998 17733 2213 0,'0'0'-7'0,"0"15"7"0,0-5 2 0,15 0 2 0,-1-10 5 16,-3 9-9-16,2 0-4 0,1-2-9 0,0-7-21 0,-2 0-34 16,0 0-22-16,-1 0-25 0,1 0-2 15,0 0-11-15,-2 0-25 0,-2 0-30 0,2 0-45 0,2 0-25 16,-2 0-54-16</inkml:trace>
  <inkml:trace contextRef="#ctx0" brushRef="#br0" timeOffset="180561">25288 17583 2119 0,'0'0'14'0,"0"12"8"0,0-1 7 15,0 2 29-15,0 1 7 0,0 3 22 0,0 3 1 0,0 0 3 16,0 4 5-16,0 0-11 15,0 0-5-15,0 0-35 0,0 1-29 0,0-1-20 0,0 0-3 16,0 0 5-16,0-1 4 0,-12 2-2 0,12-1-55 0,-10 0-33 16,10-1-82-16,-8-6-78 0,8-5-53 15,0-3-98-15,0-1-115 0,0-1 43 0</inkml:trace>
  <inkml:trace contextRef="#ctx0" brushRef="#br0" timeOffset="180930.98">25590 17680 1851 0,'0'0'6'0,"0"0"-2"0,0 0-6 16,0 0 6-16,0 0-8 15,0 0 9-15,0 0 1 0,0 0-2 0,-18 0 6 0,6 0-8 16,-4 0 11-16,5 10-5 0,-2-1 0 15,1-9-3-15,0 13-5 0,3-3-7 0,0-3-13 0,0 0-9 16,5 0-15-16,-1 1 1 0,3-3 10 0,1 1 19 0,1 0 16 16,0 0 0-16,0-1 3 15,0 2-3-15,12-1 8 0,0 0 23 0,2 0 16 0,-1-2 15 16,0 4 9-16,0-1 2 16,1 0-5-16,-2 0-7 0,-1 0-1 0,0 1-5 0,-3 2-3 15,0 0-7-15,-4-3-20 0,0 1-10 16,-4 2-10-16,0-1 4 0,0 4 0 0,0-2 0 0,0 1 0 15,-15 0-7-15,2-3 5 0,1 1-9 0,-3 0-5 0,0-3-1 16,-1 1-3-16,-3-4-41 0,5-2-45 16,-2-2-77-16,3 0-81 0,1 0-25 0,1 0-53 0,3-12-9 15,3 1-28-15</inkml:trace>
  <inkml:trace contextRef="#ctx0" brushRef="#br0" timeOffset="181321.2">26029 17854 1615 0,'4'-5'4'0,"-1"1"-2"0,-2-2 12 15,-1-2 12-15,0 3 5 16,0-5 15-16,0 2-7 0,-13 1-4 0,1 3-4 0,-1 0-11 15,0 2-1-15,-1 2 0 0,-2 0 4 0,1 0-7 0,0 10-1 16,-2 1-9-16,3 0-6 0,-7 3-2 16,4-2 8-16,-1 6-2 0,1-2 0 0,1 2 7 0,2 0-11 15,1 2 8-15,5-1 3 16,0-1-5-16,1 1 9 0,4-2-7 0,3 0-10 0,0-1 0 16,0-2 0-16,0 0-9 15,0-6-1-15,15 2-11 0,0-4-14 0,0-2-7 0,0-4-4 0,2 0 7 16,1 0 4-16,-1 0 13 15,0-10 7-15,1 0 11 0,-4 2 4 0,2-3-10 0,-5 3 20 16,0-1-10-16,-5 1 2 0,0 0 8 0,-1 1-22 0,-2-1 4 16,-3 0 4-16,0 1 0 15,0 2 8-15,0 0 0 0,0 1-4 0,-16-1 8 0,1 1-21 16,4 1-23-16,-2 0-68 0,-1 3-70 16,2 0-63-16,0 0-47 0,4 0-31 0</inkml:trace>
  <inkml:trace contextRef="#ctx0" brushRef="#br0" timeOffset="181750.98">26421 17849 1362 0,'7'-9'17'0,"-2"0"13"0,-1-2 5 16,2 2 12-16,-6-3-9 0,2 2-16 0,-2 0 4 0,0 4-12 16,0 1 2-16,0 2 28 0,-14 3 26 15,1 0 12-15,1 0 0 0,-3 16-18 0,0-2-27 0,-1 4-5 16,-5 0-9-16,5 5-7 16,-3 2 3-16,2-2 9 0,0 4-5 0,-1-1 4 0,5 2 5 15,4-1-6-15,0 1 6 0,2-1 5 16,6 0-13-16,1-2-5 0,0-3-6 0,0 0-8 15,12-3-1-15,1-2-6 0,0-2 0 0,2-4 2 0,1-3 0 16,2 0-9-16,-1-5 2 0,0-1-1 16,1-2-14-16,-1 0 11 0,-1 0 3 0,-3-17-7 0,1 2 8 15,-5 1 5-15,-1-1 2 0,-3 2 11 16,-3-1 21-16,-2 6 14 0,0-2-3 0,0 5 3 16,-18 5-24-16,-1 0-20 0,2 0 5 15,-4 0-11-15,-2 0-12 0,2 0-40 0,-3 0-46 0,1 0-92 16,-3 0-83-16,4 0-76 15,0 16-140-15,-2-16 73 0</inkml:trace>
  <inkml:trace contextRef="#ctx0" brushRef="#br0" timeOffset="183241.44">18326 17394 1901 0,'5'0'54'15,"-5"0"43"-15,0 0 44 0,0 0 27 16,0 0-44-16,0 0 0 0,0 0 2 0,0 0-10 0,0 0 2 15,0 0-23-15,0 0-32 0,0-9-1 0,0 9-3 0,0-10 18 16,0 10 7-16,-10 0-1 16,10 0 7-16,-8 0-26 0,8 20-10 0,-9 3-4 0,9 4-7 15,0 5-8-15,-3 4-7 0,3 3-13 16,0 4-5-16,0-1-5 0,0 1-10 0,0-3 3 0,0-2-8 16,0-3 2-16,0-2 6 15,0-5 9-15,0-3-25 0,0-7-61 0,0-3-80 0,0-4-117 16,-11 0-124-16,11-4-74 15,-13-7-45-15,5 0-44 0,8 0 16 0</inkml:trace>
  <inkml:trace contextRef="#ctx0" brushRef="#br0" timeOffset="183401.41">18190 17685 2456 0,'0'0'4'0,"13"0"9"0,0 0-7 16,2 13 3-16,-2-13-7 0,4 10-19 0,-2-10-38 0,0 0-42 15,-2 0-58-15,3 0-55 16,-3 0-31-16,-3 0 2 0,2 0-2 0,-4-9 5 0,4-1-15 16,-1 2-36-16</inkml:trace>
  <inkml:trace contextRef="#ctx0" brushRef="#br0" timeOffset="183621.19">18443 17454 2161 0,'0'0'69'0,"-6"0"29"0,6 0 47 0,-10 13 47 0,10-13-40 16,-3 12 6-16,3 1-14 0,0-1-38 0,0-1 1 0,0 1-16 16,0 5-10-16,0 5 14 0,0 4-13 15,0 5-7-15,0 1-18 0,0 3-22 0,0 0-17 0,0 0-13 16,-14-2-2-16,14 0-6 16,-13-5 6-16,5-1-11 0,8-2 3 0,-8-4-8 0,8 1-59 15,0-4-27-15,0-4-72 16,0-1-64-16,0-2-49 0,0-2-72 0,0-9-44 0,0 0-42 0,0 0-30 15,0 0-33-15</inkml:trace>
  <inkml:trace contextRef="#ctx0" brushRef="#br0" timeOffset="183971.59">18674 17570 1369 0,'0'0'14'0,"-8"0"-6"0,2 0 9 16,-2 0 9-16,0 0-22 0,3 0 10 0,-1 11-14 0,-1 0-4 16,-1 1 4-16,-2-1-2 0,0 3 8 15,0-1-2-15,0-1 2 0,-2 0 2 0,3-2-2 0,0 1-8 16,4-3 6-16,1 1-2 16,4 1-2-16,0-2 4 0,0-1 3 0,0 0-3 0,18 0 10 15,-1-2 10-15,2 2-12 0,0-4 14 16,0 2-6-16,3-1-8 0,-1-2 6 0,-1 2-6 0,2-3 4 15,-1 2 7-15,1-1 19 16,-3 2 19-16,0 0 11 0,-1 1 15 0,-7 1-10 0,1 2-24 16,-4 1-11-16,-5-1-15 0,-3 4 12 0,0 1 14 0,0 0 12 15,0 1 9-15,-17 2-24 16,4-1-13-16,-3 2-21 0,1-1-14 0,-1 0-2 0,-1-1-9 0,-2-4 7 16,1 0-68-16,1-4-60 15,2-7-82-15,-2 0-89 0,1 0-20 0,1 0-52 0,3 0-25 16</inkml:trace>
  <inkml:trace contextRef="#ctx0" brushRef="#br0" timeOffset="184360.96">19113 17693 1639 0,'0'0'42'0,"0"0"47"16,0 0 33-16,0 0 23 0,-14 0-14 16,3 0-17-16,-3 0-30 0,1 0-21 0,-6 0-30 0,3 17-24 15,-2-1 0-15,-2 3-3 16,2 0 3-16,0 0 0 0,1 3-16 0,1-1 7 0,3 1-4 16,-1 0-18-16,5 0-7 0,2-2-19 15,2-1-11-15,5 1 1 0,0-3 6 0,0-1 12 0,0-2 10 16,18-3-2-16,1-3-21 15,1-3-8-15,1-3-8 0,0-2 7 0,2 0 25 0,2 0-4 16,-1-14 8-16,0 2 0 0,0-2 3 0,-2 0 22 0,-5-2-8 16,0 1 10-16,0 0 8 15,-7 0-8-15,-2 1 6 0,-3 2 2 0,-5-1-2 0,0 4 0 0,0 2 2 16,0 1-8-16,-13 1 2 16,3 2 0-16,-3 2-15 0,-3 1-38 0,3 0-58 0,-2 0-73 15,0 0-65-15,0 13-67 0,3-3 18 16</inkml:trace>
  <inkml:trace contextRef="#ctx0" brushRef="#br0" timeOffset="184671.37">19321 17670 1639 0,'15'-5'26'0,"-2"1"31"0,1 1 28 16,1 3 22-16,-5 0-16 0,2 0-22 0,-3 0-20 0,2 0-24 16,-3 0-10-16,-2 0-8 15,2 0-7-15,2 9 8 0,-2-9-1 0,-2 0 1 0,5 9-1 16,-2-9-7-16,-1 7 2 0,2 2 0 16,-1 1 2-16,-1 0 0 0,0 2-1 0,-1 2-6 0,-1 3 8 15,-2 1 1-15,-2 1 3 16,1 1 4-16,-3 3-5 0,0 1-4 0,0 0 7 0,0 3-9 15,-18-1-2-15,6 0 2 0,-2 0-6 0,1-2 0 0,-1-3-41 16,0-2-52-16,3-4-65 0,-2-5-81 16,2 0-30-16,0 1-23 0,0-5-71 0,6-1 48 0</inkml:trace>
  <inkml:trace contextRef="#ctx0" brushRef="#br0" timeOffset="184860.97">19603 17874 2333 0,'0'0'37'0,"0"0"18"15,0 14 69-15,-12-1 38 0,-1-1-20 0,2-12 5 0,-1 14-64 16,-1-5-36-16,-4-9-15 16,-1 7-22-16,1-7-1 0,-5 0-6 0,1 0-8 0,-1 0-18 15,1 6-70-15,1-1-70 0,2-5-90 16,1 0-111-16,4 0-71 0,4 0-119 0,0 0 15 0</inkml:trace>
  <inkml:trace contextRef="#ctx0" brushRef="#br0" timeOffset="186851.19">14266 17645 713 0,'-11'0'16'0,"11"0"26"15,0 0 12-15,0 0 5 0,0 0-9 0,0 0-18 0,0 0-6 16,0 0 0-16,-14 0 8 0,14 0-2 0,0 0 14 0,0 0 9 16,0 0-14-16,0 0 5 0,0 0 3 15,0 0 0-15,0 0 25 0,0-9-3 0,12 9-11 0,-4-9-4 16,-8 9-13-16,8-4 7 16,-8 4-1-16,9 0-8 0,-9 0-18 0,3 0-15 0,-3 0-12 15,0 0-9-15,0 0-20 0,0 0-28 16,0 0-7-16,0 0-31 0,0 0 8 0,0 0 20 0,0 0 8 15,0 0 30-15,0 0 19 0,0 0 6 0,0-10 7 0,-10 10 3 16,10-7 13-16,0 1 26 16,0-1 26-16,0 0 16 0,0 0 12 0,0 0 17 0,0 1 13 15,0-1 14-15,0 2 23 16,0 3-2-16,0 2-5 0,0 0 29 0,-12 0-15 0,12 0-5 16,0 0-6-16,0 0-40 0,0-12-9 15,0 12-30-15,0-10-16 0,0 10-16 0,0-7-18 0,0 7 15 16,0 0 23-16,0 0 13 0,0 0-5 15,0 16 1-15,0 1-23 0,0 2-1 0,0 1-4 0,0 3-9 16,-14 3-13-16,3 2-16 0,11-1-2 0,-8 3-11 0,8-3 11 16,-8-2 5-16,2 2-2 15,6 0-6-15,-6-2-10 0,6-2-8 0,0-2-42 0,-5-2-24 16,5 0-48-16,0 0-36 0,0-7-21 16,0 2-66-16,0-2-55 0,0-5-69 0,11-7-44 0,-11 0-17 15,0 0-3-15,0 0-28 16,0 0 79-16</inkml:trace>
  <inkml:trace contextRef="#ctx0" brushRef="#br0" timeOffset="187000.98">14212 17854 2085 0,'0'-2'105'0,"0"-1"107"0,0 3 72 0,0 0 37 0,0 0-73 15,16 0-89-15,-2 0-57 16,-1 0-26-16,-2 0-34 0,1 0-20 0,1 0-12 0,-3-12-12 16,-1 1 2-16,-9 11-8 0,10 0-24 15,-4 0-24-15,0 0-47 0,0 0-43 0,-1 0-76 0,0 0-49 16,-2 0-42-16,5 0-48 15,-3 0 10-15,3 0-13 0,-5 0-24 0,2 0-12 0</inkml:trace>
  <inkml:trace contextRef="#ctx0" brushRef="#br0" timeOffset="187230.97">14438 17598 2394 0,'0'0'57'0,"0"0"89"0,0 0 36 16,0 0 41-16,0 0-28 0,0 0-71 0,0 0-14 0,0 0-37 15,0 0-5-15,0 0 9 0,0 16-13 0,0 5 6 0,0 2-17 16,0 6-28-16,0 0-15 16,0 0-12-16,0-1-6 0,0 0 6 0,-12 0 7 0,12-1-3 15,-8 0-2-15,8-4 0 0,0 2-7 16,0 2 4-16,0 0 1 0,0-2-6 0,0-2 13 0,0-2-30 16,0-2-47-16,0-3-35 15,0-1-66-15,0-3-38 0,0-2-63 0,0-6-93 0,0-4-73 16,0 0-54-16,0 0-53 15,0 0 62-15</inkml:trace>
  <inkml:trace contextRef="#ctx0" brushRef="#br0" timeOffset="187721.19">14759 17655 1720 0,'0'0'41'0,"0"0"6"15,0 0 24-15,0 0 24 0,0 0-28 16,0 0 2-16,0 0-18 0,-16 0-23 0,1 13-15 0,2-1-7 16,-3-2-2-16,0-1-2 15,2-2 3-15,0 3-5 0,0-4-2 0,1-2 4 0,3 1-4 16,-1 1 4-16,3-1 2 0,2 0-4 15,1 0 9-15,-1 1-9 0,3 0 4 0,3-1 0 0,-2 0-10 16,2 0 1-16,0-3-14 0,0 3-9 0,0-2-1 16,0-3-3-16,0 0 6 0,0 0 12 15,0 0 7-15,0 0 3 0,11 0-2 0,-11 0-3 0,8 0 5 16,-8 0 2-16,8 0 8 16,-3 10-2-16,4-1-2 0,-4 0 3 0,3 0-5 0,0-4 4 0,1 3-4 15,-1 1-2-15,2-3 4 16,1 2 2-16,-2-1-1 0,-1-1 5 0,-1 0-2 0,0 0-6 15,-2 0 2-15,-2-1 5 0,-3 2 5 0,0 0 12 0,0-2 5 16,0 2 12-16,0 0-2 0,-17 3-7 16,1-1 0-16,1 2-15 0,0-2-12 0,-4 0-1 0,3-1-2 15,-3-1-6-15,1-2 6 16,2 1 0-16,-2-2-34 0,4-3-34 0,0-1-44 0,4 0-68 16,2 0-23-16,2-11-24 0,-2 11-44 15,8 0-41-15,0-12-42 0</inkml:trace>
  <inkml:trace contextRef="#ctx0" brushRef="#br0" timeOffset="188120.98">14977 17747 1761 0,'0'0'31'0,"0"0"12"0,0 0 11 16,0-10 14-16,0 10-18 0,0-8-4 16,0-3-8-16,0 11-8 0,0 0-11 0,-16-7-2 0,2 7 2 15,0 0 9-15,-2 0 4 16,0 0-2-16,-2 18-6 0,-2-2-5 0,1 3-12 0,-2 3-1 16,0 3 5-16,0 3-18 0,2 1 9 15,0 1 1-15,4-1-3 0,2 0 10 0,0 2 1 16,7-4-6-16,1 1 32 0,2-2-4 15,3-2-9-15,0-1 9 0,0-3-35 0,11-3 0 0,-11 0 12 16,17-3-7-16,-1-2 1 0,2-5 1 0,-4-1-18 0,3-6 4 16,4 0-4-16,-4 0-1 15,2-11 17-15,0-3-8 0,0 0 3 0,-2-3 0 0,-4 2-5 0,-2-4 5 16,-2 2 2-16,-4 2 2 16,-5 2-6-16,0-1-3 0,0 3 5 0,0 3-3 0,0 1-1 15,-17 3 10-15,3 0-41 0,0 2-53 16,3-2-58-16,-2-1-117 0,-1 1-78 0,4 4-79 0,-2 0-29 15</inkml:trace>
  <inkml:trace contextRef="#ctx0" brushRef="#br0" timeOffset="188860.97">15184 17656 1138 0,'0'11'26'0,"0"-11"11"0,0 6 7 16,0-6 12-16,0 0-1 0,0 0 8 15,0 0 2-15,0 0-10 0,0 0-17 0,0 0-16 0,-12 14 2 16,-1-2 6-16,13 3 11 16,-8 1 18-16,-1 2 1 0,1 3 16 0,8 1-10 0,0 0-14 15,0 2-2-15,0-1-8 0,0 3 12 16,0-2 14-16,12 0 12 0,1 0-11 0,0-2-21 15,1-3-15-15,2 0-22 0,-2-4 0 0,0-5 0 0,0-5 0 0,1-1 0 16,-1-4-9-16,-1 0 0 16,-3 0-2-16,-1-16 2 0,-3-3-4 0,-3 0 2 0,0-3-15 15,-3 0-20-15,0-5-4 0,0 1-7 16,-14-1 13-16,-2-3 13 0,5-2 9 0,-3-1 11 16,0-1-4-16,2-5 6 0,-3 3 7 15,0-5-7-15,1 3 0 0,0-1 2 0,0 3-4 0,1-1 7 16,4 1-3-16,-2 2-2 0,4 5 1 15,3 3-1-15,4 1-2 0,0 4 6 0,0 6 3 0,12 3-11 16,4 5 13-16,-2 7 20 0,5 0 15 0,2 0 26 0,-2 0 28 16,1 12-3-16,-2 0 2 15,1 2-7-15,-5 1-30 0,-1 1-18 0,-5 0-26 0,-4 2-8 16,-4 3-6-16,0-4-6 0,0 1 0 16,-17-1 4-16,0 0-7 0,-4-3-27 0,-1 2-80 0,-4-2-78 15,1-2-104-15,2 0-111 16,-1-3-43-16,-2 1-93 0,0-2 79 0</inkml:trace>
  <inkml:trace contextRef="#ctx0" brushRef="#br0" timeOffset="190071.41">10848 17549 378 0,'0'-11'17'0,"0"2"25"0,0 0 33 15,0 9 24-15,0-7 11 0,0 7 6 0,0 0 20 0,0-5-6 16,0 1 29-16,0-1 7 0,0 1-5 0,0 1 38 0,0 0-24 16,0 0 26-16,0 3-26 0,0 0 7 15,0 0-2-15,0 0-37 0,0 0-8 0,0 0-52 0,0 0-27 16,0-12-21-16,0 3-18 16,0-2-15-16,0 2 0 0,0 0 1 0,0 2 9 0,0 0 31 15,0 0-3-15,0 0 15 0,0 3 10 16,0-1-9-16,0 1 2 0,0 4 6 0,0 0 10 0,0 0 8 15,0 0 16-15,0 0 16 0,0 0-12 0,0 0-9 0,0 0 8 16,0 9-14-16,0-9-10 16,0 0-8-16,0 0-29 0,0 0 3 0,0 0 25 0,0 10 22 15,0-4 40-15,0 3-11 0,0 2-4 16,-12 3-7-16,12 5-25 0,0 1 1 0,-12 7-20 0,12 5 6 16,-10-1-11-16,10 5-9 15,-8 0 0-15,8 1-11 0,-5 0 0 0,5-6-6 0,0-2-15 16,0-3-6-16,0-3-8 0,0-2-1 15,0-4 9-15,0-2-19 0,0-2 4 0,0-2-21 0,0 1-27 16,0 0-29-16,8-3-72 0,-8-9-36 0,7 0-56 0,-7 0-53 16,0 0-38-16,6 0-86 15,-1 0-95-15,1 0-53 0,-3 0-24 0,-3 0-19 0,2 0 16 16,1 0 98-16</inkml:trace>
  <inkml:trace contextRef="#ctx0" brushRef="#br0" timeOffset="190241.01">10811 17670 2282 0,'0'0'65'0,"0"0"32"0,0 0 56 16,0 0 37-16,0 0-55 0,0 0-9 0,0 0-46 0,11-12-45 15,0-2-5-15,0-1-25 0,-1 4-7 16,4-1 4-16,-3 4-9 0,3 2-14 0,-1 6-24 0,3 0-18 16,-2 0-25-16,2 0-8 15,-2 0-11-15,0 0 9 0,-1 0-15 0,0 13-30 0,-1-4-37 16,-1-9-66-16,-3 0-41 0,0 9-44 15,-2-3-36-15,1-6-25 0</inkml:trace>
  <inkml:trace contextRef="#ctx0" brushRef="#br0" timeOffset="190490.97">11031 17456 2473 0,'0'13'22'0,"0"-3"38"0,0-10 43 0,0 12 28 15,0-3-3-15,0-9-15 0,0 11-8 0,11-2-8 0,-11 1 20 16,0 3-8-16,6 2 1 16,-6 6 6-16,0 4-34 0,0 2-12 0,0 5-32 0,0 3-28 15,0-3-5-15,0 1-5 0,0-2 2 16,0-2-7-16,0 0-7 0,0-2 7 0,0-5-3 0,0-3 6 16,0 0-6-16,0-2-60 0,0-3-57 15,0-5-68-15,0 0-109 0,0-2-59 0,0-7-82 0,0 0-79 16,0 0-59-16,10 0 45 15</inkml:trace>
  <inkml:trace contextRef="#ctx0" brushRef="#br0" timeOffset="190851.54">11448 17527 1993 0,'3'-4'4'0,"-1"3"2"15,-2-1 0-15,0 0 26 16,0 2 21-16,0 0 34 0,-17 0 34 0,1 0-15 0,-3 0-21 16,1 13-39-16,-1 1-24 0,-1-1-11 0,1 1 2 0,2-2-1 15,2 2-8-15,0 0 7 0,2 1-2 16,-1 0 2-16,4 1 0 0,2-1 3 0,2 0-3 0,1 1 14 16,5-1 9-16,0 2 18 15,0-5 21-15,0 2 3 0,16-2-7 0,-2 3-13 0,0 0-14 16,1-4 5-16,0 0 22 0,0-2 7 15,0-1 18-15,3 1-5 0,1-5-1 0,0-1 3 0,-2-1-12 16,0 1-11-16,-2 1-18 0,-7 2-25 0,1 1-7 0,-2 3 9 16,-4 0-1-16,-3 3-3 15,0 0-13-15,0 1-20 0,0-1-8 0,0-2 0 0,-13 0 5 16,13 0 13-16,-14 0 0 0,3-3-17 16,0 2-53-16,3-4-74 0,8-3-72 0,-13 1-117 0,2 0-76 15,0-4-56-15,3 0-78 16,-3 0-84-16</inkml:trace>
  <inkml:trace contextRef="#ctx0" brushRef="#br0" timeOffset="191790.97">11682 17584 2813 0,'4'0'53'0,"0"0"4"15,-1-9-1-15,0 9-3 0,-3-11-53 16,0-1-7-16,0 2 4 0,0-1 8 0,0 0 2 0,-14 3 2 16,0 1-4-16,-2 1-5 15,0 1-2-15,-4 5 0 0,2 0-1 0,-1 0-2 0,2 0 5 16,0 0 0-16,3 14-4 0,1-2 6 15,2 1-4-15,1 2 2 0,6-2 11 0,4 0-11 0,0 0 7 16,0 0-5-16,0 0-2 0,12-2 10 0,1 1-15 0,1-3 1 16,3 0-1-16,1-2 3 15,-1-2 9-15,4-3 0 0,-4-2 0 0,2 0-14 0,0 0 2 16,-5 0 0-16,2-13 3 0,-5 2 2 16,0 2-7-16,0-2 7 0,-6 4-7 0,1-2 12 0,-4-1-1 15,0 4-1-15,-2-2-3 16,0 3 0-16,0-4-5 0,0 3 7 0,0 0 26 0,-12 2 0 15,2-1 29-15,10 4 2 0,-13-3-9 0,3 4 5 0,1 0-19 16,3 0-12-16,-1 0-7 0,-1 10-3 16,8 0-6-16,-7 1-1 0,3 1-2 0,1 3-8 15,3 1 13-15,0 2 19 0,0 1 3 16,0 2 4-16,0 5 6 0,0 2-12 0,13-2 19 0,-13-1-9 16,0 2-13-16,0 2-15 0,0-4-17 15,0 0 13-15,0-3-13 0,0-2 17 0,0 1-12 0,-14-1-5 16,2-1 8-16,-3-3-8 15,0-2-3-15,0 0-4 0,0-4-45 0,-2-2-50 0,4-4-50 16,-4 0-58-16,1-1-31 0,0-1-40 0,5-2-9 0,3 0-26 16,-1-12-3-16,1 12-45 0,8-12-106 15</inkml:trace>
  <inkml:trace contextRef="#ctx0" brushRef="#br0" timeOffset="194520.96">3898 17454 2001 0,'-4'-6'46'0,"4"3"48"15,-3-1 46-15,3 0 38 16,-2 0 34-16,2-5-8 0,0 2 2 0,0-1 8 0,0 1-30 15,0 3-15-15,0-2-48 0,0 4-42 0,0 0-46 0,0 2-23 16,0 0 15-16,0 0 39 0,0 0 14 16,0 11 41-16,0-11 20 0,0 12-33 0,0-1-2 0,0 0-40 15,0 4-26-15,0 2 0 16,0 2-2-16,0 3-17 0,0 3-3 0,0 2-5 0,0 2-11 16,14 2 11-16,-3 0 6 0,1 1-4 15,-2-1-4-15,0-1-1 0,0-3-22 0,-1-3-11 0,-3-2 1 16,2-3-36-16,-5-1-53 15,-1-3-83-15,1-1-101 0,-3-5-139 0,0-1-158 0,0-8-116 16,0 0-168-16</inkml:trace>
  <inkml:trace contextRef="#ctx0" brushRef="#br0" timeOffset="194660.96">3914 17593 2161 0,'16'12'-2'0,"2"-3"6"0,0-9-10 0,0 0-45 0,1 0-59 16,1 0-63-16,-2 0-74 16,-1 0-61-16,1 0-88 0,1 0 24 0</inkml:trace>
  <inkml:trace contextRef="#ctx0" brushRef="#br0" timeOffset="194871.02">4134 17406 2552 0,'-5'14'54'0,"5"0"59"0,0 3 24 0,0 2 31 0,0 2-21 16,0-1-19-16,0 6 5 15,0-1 13-15,0 4-23 0,0 4-31 0,12 4-6 0,-12 0-30 16,9 1-8-16,-9 0-10 0,8-1-28 16,-3-3-15-16,-5 0 0 0,6-8-8 0,-3-1-2 0,-3-1-13 15,0-5-35-15,5 0-70 16,-5-6-84-16,0-2-133 0,0-5-118 0,0-6-90 0,0 0-99 15,0 0 32-15</inkml:trace>
  <inkml:trace contextRef="#ctx0" brushRef="#br0" timeOffset="195230.99">4387 17549 2060 0,'-13'0'12'0,"13"0"-1"0,-8 0 12 0,-1 0 19 0,1 0 16 16,2 0 13-16,-2 12-4 0,-6 0-15 0,3-1-28 0,-2 3-13 16,0 3-9-16,-1 1-28 15,3 3-28-15,3-3-7 0,3-1-2 0,0 0 14 0,2 1 34 16,2-4 13-16,-2-1 0 0,1-2 17 16,2-3-2-16,0 1 6 0,0-2 18 0,0-2-1 0,0-1 10 15,14 0-5-15,1-2 7 16,0-2 11-16,3 0 1 0,2 0 22 0,2 0 14 0,-1 0 18 15,3-10 15-15,1 0 13 0,0 2-22 0,-3 0-3 0,-4 8-26 16,1-7-48-16,-5 7-6 16,-3 0-35-16,-3 16 8 0,-3 1 12 0,-5-2-12 0,0 1-5 15,0-1-5-15,0-3-17 0,-15 0 12 16,0-3 5-16,0 1-5 0,0 0-12 0,0 1-65 0,-2 0-58 16,1 1-114-16,-1 1-90 15,1-5-57-15,2-4-32 0,1 1-10 0,2-5-34 0,2 0 76 0</inkml:trace>
  <inkml:trace contextRef="#ctx0" brushRef="#br0" timeOffset="195570.97">4825 17593 2085 0,'0'0'17'0,"0"0"17"16,-11 0 39-16,0 0 43 0,-2 11-5 0,2-11 33 0,0 10-19 15,-1 0-23-15,-3-3-2 0,2 4-50 0,-2 1-20 0,0-1-20 16,-2 3-8-16,3 6 5 0,-2 4 2 16,-3 1-2-16,3 0 0 0,1 0-9 0,0-3 7 0,4 2-5 15,2-1-3-15,4-4-1 16,5-4-27-16,0 4-10 0,0 2-17 0,17-1-37 0,-1-2-9 16,5-2-1-16,2 0-6 0,0-4 21 15,2-5 14-15,3-4 20 0,1-3 19 0,-1 0 24 16,-1 0 11-16,-2-14-2 0,-2 0 4 15,-3-1-7-15,-4 1-8 0,-3-1 5 0,-7-2 1 0,-6 0 9 16,0 3 6-16,0 2-4 0,0-1-2 0,-22 4-2 0,4 2-4 16,-4 2 4-16,2 2 0 0,1 3-32 15,-2 0-31-15,4-3-55 0,-1 2-54 0,4 1-33 0,0 0-33 16,4 0-14-16,2 0-26 16,1 0-22-16</inkml:trace>
  <inkml:trace contextRef="#ctx0" brushRef="#br0" timeOffset="195870.97">5001 17619 1575 0,'-5'12'22'0,"2"4"37"0,3 2 39 0,0 4 46 16,-2 2 15-16,2 2-2 0,0 4-24 16,0 4-44-16,0 2-28 0,0 1-37 0,0 1-13 0,10-5-9 15,-10 1-6-15,12-3-5 16,-4-4-61-16,-8-5-52 0,10-8-90 0,-3-6-98 0,-7 2-101 15,5-10-95-15</inkml:trace>
  <inkml:trace contextRef="#ctx0" brushRef="#br0" timeOffset="196220.97">5263 17694 1926 0,'-16'0'48'0,"5"0"24"0,11 0 43 0,-17 22 26 0,2-2-28 16,4-2-31-16,2 2-43 0,-2 6-19 15,1 0-20-15,1 2 11 0,4-1 48 0,-1-2-3 0,6 0 25 16,0 2 17-16,0 0-47 16,0-2-10-16,0 1-11 0,20-4-28 0,-4 0 3 0,5-1 6 15,-2-2-8-15,6-2 15 0,2-5 8 16,1 1 11-16,4-5 15 0,0-3 10 0,-1-5-3 0,3 0 10 15,-3-13-6-15,-1-5-10 0,-1-3-10 0,-4-5-18 0,-3-6-6 16,-4-2-14-16,-1 1 8 16,-4-4-11-16,-4-4-4 0,-9 1 4 0,0-1-12 0,0 1 10 15,-22 3-5-15,-2 1 3 0,-1 0 2 16,-5 7-12-16,-3 1-37 0,1 8-52 0,0 5-67 16,2 7-95-16,2 8-123 0,-2 0-127 15,1 0-177-15,1 22 81 0</inkml:trace>
  <inkml:trace contextRef="#ctx0" brushRef="#br1" timeOffset="-197842.62">20152 13524 706 0,'-6'0'7'0,"1"0"15"0,2 0 2 0,3 0 9 0,0 0-4 0,0 0-15 16,0 0 1-16,0 0-11 0,0 0 1 0,0 0 10 0,0 0-11 15,0 0 11-15,0 0-9 16,0 0 1-16,0 0 21 0,0 0-2 0,0 0 10 0,0 0 1 15,0-8 7-15,0 8 11 0,0-7 4 16,0 1-3-16,0 2-6 0,0 0 1 0,0 0 20 0,0 2 2 16,0 0 4-16,0-1-11 0,0 2-15 15,0-2 16-15,0 2 1 0,0 1 12 0,0 0-5 0,0 0-14 16,0 0-9-16,0 0-14 16,0 0 0-16,0 0 1 0,0 0 6 0,0 0 5 0,0 0 4 15,0 0 0-15,0 0 1 0,0 0-7 0,0 0-8 0,0 0-20 16,0 0-11-16,0 0 0 0,0 0-3 15,0 0 1-15,0 0-2 0,0 10-3 0,0-10 31 0,0 12 33 16,0-2 4-16,0 3 14 16,0 3-8-16,0 3-23 0,0 2 8 0,0 2-8 0,0 4-15 15,0 1 13-15,0 1 2 16,0 0-8-16,0 3-7 0,8 0-11 0,-8 2-15 0,0-1 14 16,0 0 11-16,0 1-6 0,6-1-2 0,-6-2-9 0,0-1-23 0,0-5 3 15,0 0 8-15,0-4-8 16,0-1 14-16,0-3-14 0,0-5-7 0,0 0 2 0,0-4-24 15,0-2-48-15,0-1-79 16,0 1-88-16,-8-2-91 0,8-4-62 0,-6 0-72 0,-1 0-72 16,-2 0 17-16</inkml:trace>
  <inkml:trace contextRef="#ctx0" brushRef="#br1" timeOffset="-197212.6">20067 13758 1729 0,'0'0'26'0,"0"0"21"15,9 0 21-15,1-11 19 16,-10 11 1-16,11-8 5 0,-11 8 12 0,0-9 12 0,0 9-15 16,0-6-14-16,0-2-8 0,0 4-8 0,0-3-2 0,0 0-2 15,0 0-11-15,0-1 6 0,0 1-17 16,0-1-6-16,11 2-10 0,0-1-30 0,5 2 12 0,-2-1 16 15,7 1 2-15,-1 0 6 16,2 1-13-16,4 1-16 0,-1-1-9 0,3 0 4 0,2 0 8 16,0 1 4-16,-1-1 5 0,1-1-2 15,1 4 16-15,-1-2-6 0,-1 1-1 0,-1-2-4 0,-2 2-20 16,2-2 1-16,-4 0-6 16,0 0 13-16,-7 1 14 0,2-1 18 0,-3 2-1 0,-3-2-12 0,-5 3-4 15,1 0-25-15,-3-1 2 0,-4 2-7 0,1-3-7 16,-3 3-1-16,0 0 4 0,0 0 14 15,0 0-18-15,0 0 26 0,0 0-1 0,0 0-7 0,0 0 14 16,0 0-26-16,0 0 0 0,0 12-1 16,0-3 1-16,0 2 14 0,0 1 3 0,0 4 5 15,-8-1 2-15,8 3-10 0,0 1-7 16,-8 1 3-16,8 1 2 0,-4 3 2 0,4-2 0 0,0 3-12 16,-5 0-4-16,5 0 6 0,0 3-4 0,0-2 17 0,0 1-3 15,0-4-7-15,0 2 10 0,0-1-10 16,0-2-3-16,0-3 8 0,0 0-7 0,0-4-6 0,0-4 6 15,0 0-1-15,0-3 1 16,0-2 2-16,0-1 2 0,0-3-4 0,0 1 4 0,0-2 6 16,0 0-11-16,-15-1-2 0,3 0 5 15,-1 0-2-15,-1 0 2 0,0 2 12 0,-5-1 10 0,1 1 28 16,-4 2 0-16,0 0-5 16,-3 2-18-16,-1 2-24 0,-1 0 4 0,1 1-12 0,-3 3 3 15,-1-3 2-15,3 1 7 0,1-1 1 0,-3 1 2 0,4-1-13 16,2-2-4-16,1-2 2 0,2 1-3 15,2-2-54-15,1-2-56 0,4-2-63 0,3 0-95 16,0 0-31-16,4 0-64 0,-1 0-76 16,2 0-52-16,5 0-85 0</inkml:trace>
  <inkml:trace contextRef="#ctx0" brushRef="#br1" timeOffset="-196940.07">20277 13671 1951 0,'0'-5'29'0,"0"-1"21"16,14 3 12-16,-1 3 18 16,-1 0-16-16,-3 0 10 0,-9 0 12 0,8 14-20 0,-8 0-9 15,0 3-24-15,0 1-17 0,0 3-1 0,0 2-8 0,0 0-5 16,-15 4-2-16,-2 0-2 0,-1 2 2 15,-2-1-2-15,-4 1-5 0,2-3 7 16,-2-1 2-16,2 1 3 0,-1-3 1 0,3-3-3 0,2-1 1 16,0-2-8-16,2-3 1 15,5 0-8-15,0-4-61 0,6-3-62 0,5-1-106 16,0-3-81-16,0-1-50 0,0-2-75 0,0 0 36 0</inkml:trace>
  <inkml:trace contextRef="#ctx0" brushRef="#br1" timeOffset="-196729.61">20458 13770 2035 0,'4'0'33'16,"2"14"12"-16,1 1 10 0,-2 0 13 15,-4-1 10-15,1 4 9 0,-2 0-4 0,0 0-8 0,0-1-31 16,-19 2-8-16,1-1-9 16,-2-2 2-16,1 0-9 0,-7 3-13 0,3-3 5 0,-2 2-12 15,-4 0-9-15,2 0 2 0,3-2-5 16,-1 1-28-16,1-2-36 0,4-2-53 0,6-3-36 0,0-1-37 15,6-6-39-15,3 1-25 16,5 0-55-16,0-4-46 0,0 0 7 0</inkml:trace>
  <inkml:trace contextRef="#ctx0" brushRef="#br1" timeOffset="-196552.34">20549 13866 1729 0,'3'-2'45'0,"3"0"0"0,-2 1 2 0,-3 1 3 0,1 0 12 15,-2 0 36-15,0 11 36 16,0 4 25-16,-14 1-52 0,-1 6-33 0,-2 2-41 0,-1 5-22 16,-3 2-11-16,-3 1 0 15,0 1-4-15,0 1-3 0,-1-1 43 0,1-2-91 0,-1-2-72 0,4-3-100 16,-1-4-133-16,2-3-12 16,5-3-47-16,2-3 1 0</inkml:trace>
  <inkml:trace contextRef="#ctx0" brushRef="#br1" timeOffset="-195198.31">13842 13630 427 0,'0'0'-2'0,"0"0"-9"0,0 0-3 16,0 0 6-16,0 0-5 15,0 7-8-15,13-7-22 0,-13 0-41 0,0 7-9 0</inkml:trace>
  <inkml:trace contextRef="#ctx0" brushRef="#br1" timeOffset="-194348.51">13765 13621 852 0,'0'0'17'0,"0"0"11"0,0 0 5 0,0 0 9 16,0 0 8-16,0 0 7 0,0 0 17 15,0-14 12-15,0 3 18 0,0 2 2 0,0 0 15 16,-9 2 35-16,9 7 6 0,0-7 20 16,0 7 5-16,-7 0-38 0,7 0-24 0,0 0-10 0,-6 0-36 15,2-5-11-15,4 5-21 0,0-5-33 0,0 1 0 0,-3 1-7 16,2 1 0-16,1 0 9 16,-2-1-14-16,0 2 21 0,1-1 9 0,-1-2-4 0,0 4 23 15,2-1 3-15,0-1 16 0,0 0 16 16,0 2 9-16,0 0-3 0,0 0-34 0,0 0 3 0,0 0-19 15,0 17-10-15,0-3 12 0,0 4-2 16,10 1 3-16,-10 3-5 0,7 0-4 0,-7 2-14 16,6 1-6-16,-6 1-9 0,4 0-4 15,-1 2-3-15,-3-1-3 0,0-1 3 0,2-1 8 0,-2-1-11 16,0 1-4-16,0-3 14 0,0-1-9 0,0-1 4 0,0-1 6 16,0-1-13-16,0-2 2 15,0-4 1-15,0 1-19 0,0-4-58 0,0-4-38 0,0-5-47 16,-9 0-38-16,9 0-46 0,0 0-27 15,0 0-44-15,0 0-31 0,-6 0 2 0,1 0-60 0,5-10-35 16,-3-1 45-16</inkml:trace>
  <inkml:trace contextRef="#ctx0" brushRef="#br1" timeOffset="-193598.75">13666 13689 1432 0,'0'-7'47'0,"10"2"25"0,-10 1 35 0,8-1 34 0,-8 3-9 16,8 0-9-16,-8 0 7 15,4 2 3-15,-4 0-27 0,0 0 4 0,0 0-12 0,0 0-17 16,0 0 2-16,0 0-15 0,0 0-8 0,0 0-16 0,0 0-12 16,0 0 10-16,0 0-23 0,0 0-1 15,0 0 3-15,0-9-9 0,0 9 21 0,8-7-2 0,-8 7 2 16,10-7 0-16,-1 2-21 0,3 0-3 15,-3 1-9-15,5-1-5 0,-1 0 3 0,4 0 9 16,2 0-2-16,3 1-3 0,2-1 1 16,4 0-8-16,2-1 3 0,2 0 4 0,1-2 1 0,2-1-6 15,2-1-6-15,2-1 4 0,2 0 0 0,0 2 5 0,-1-3 5 16,2 3-5-16,0 0-3 16,-3 2 3-16,1 6 0 0,-2-3 0 0,-4 4 5 0,1 0-5 15,-5 0-9-15,0 0 11 0,-1 0-4 16,-4 12 2-16,0 0 9 0,-4-1-4 0,1-2-3 0,-2 1-4 15,-3-2 4-15,-2 1-7 16,-2-1 3-16,-1-1 0 0,-4-1-3 0,0-1 7 0,-1-2 8 16,-4 1-5-16,3 2-5 0,-3-2 4 15,-3 0 6-15,0 1 17 0,0 1 16 0,0 0 0 0,0 2 10 16,0 3 6-16,0-3-6 0,-11 6 11 0,11 2-7 0,-12 2-12 16,0 2-3-16,2 1-22 15,2 2 5-15,-1 4 3 0,0 1 0 0,3 1-3 0,0-2-17 16,1 2-6-16,1-2-2 0,1 0 0 15,3-1-2-15,0 0-1 0,0-1-4 0,0-2 12 0,0-1 0 16,13-1-3-16,-2-4 3 16,0-2-7-16,-11-1 2 0,11-4 0 0,-3-1-5 0,-8-2-3 15,8-3-2-15,-8 1 8 0,6-2 7 0,-6-3-3 0,0 0 3 16,0 0-7-16,0 0 4 0,0 0 1 16,0 0-8-16,0 0 2 0,-15 0 1 0,4 0 2 15,-2 0 2-15,-3 0 6 0,3 0-8 16,-1-8 5-16,-2 8-5 0,-1 0-13 0,-2 0 8 0,2 0-5 15,-4 0 18-15,0 0 7 0,-1 12-10 16,-3-1 2-16,0-11-2 0,-2 7 0 0,-3-7-2 0,0 6-3 16,0-6-5-16,-2 6-5 15,1 0 10-15,-1-6 2 0,2 0 3 0,0 0 5 0,8 2-5 0,-2-2-5 16,0 0 5-16,4 0-7 0,-1 0-6 0,-1 0 8 0,3 0-20 16,0 0 13-16,0 0 4 15,0-8 3-15,-3 8 5 0,6 0-5 0,2-9 0 0,3 3-10 16,2 6 8-16,2-4-21 0,2-1-47 15,4 1-29-15,-1-2-73 0,2-2-78 0,0 7-87 0,0-2-93 16,0 0-59-16,11 3-71 16,-1 0-6-16</inkml:trace>
  <inkml:trace contextRef="#ctx0" brushRef="#br1" timeOffset="-193298.75">14207 13504 2723 0,'14'-21'70'0,"3"-2"50"0,-2 4 27 16,1 2 9-16,-2 2-74 0,-3 6-19 15,-3 2 7-15,0 3 23 0,-8 4 30 0,0 0-12 0,0 13-33 16,-21 4-28-16,0 5-27 15,-2 2-23-15,-1 7 10 0,1 3-13 0,-1 2-2 0,2 0 8 16,-2 1-6-16,1 0 3 0,-3-2 0 16,1-3 3-16,3-1-8 0,-5-3 0 0,0-3-3 0,3-3-32 15,-2-5-52-15,6 0-65 0,0-7-66 0,4 0-78 0,3-2-53 16,4-3-49-16,1-5-44 0,3 0-50 16,5 0-35-16</inkml:trace>
  <inkml:trace contextRef="#ctx0" brushRef="#br1" timeOffset="-193088.75">14301 13584 2403 0,'7'15'26'0,"-2"-2"9"16,3-2 4-16,-3 0 3 0,-2 4-15 0,0-5 2 0,-3 2 14 16,0-1 18-16,0 1-3 15,0-1-15-15,0 3-13 0,-17 0-26 0,1 0-4 0,0 3 5 16,1-4-3-16,-5 1 3 15,1 2-30-15,-1-1-59 0,2 0-88 0,-2-3-116 0,5-2-77 16,-2 0-36-16,6-1-36 16,-1-1 13-16</inkml:trace>
  <inkml:trace contextRef="#ctx0" brushRef="#br1" timeOffset="-192878.76">14386 13537 2741 0,'0'0'45'16,"0"0"21"-16,0 0 12 0,0 10 14 0,0 2 5 0,0-12 14 16,0 16 9-16,11 0-5 0,-11 1-52 15,0 3-34-15,0 3-16 0,0 2-9 0,0 2 4 16,-13 2-1-16,1 1-10 0,-4-1 1 0,1 1 2 0,-2-2-5 0,1 0-12 16,-1-2-72-16,-2-1-73 15,0-1-104-15,0-2-103 0,6-3-40 0,-1-4-56 0,0-1-32 16,8-4-10-16</inkml:trace>
  <inkml:trace contextRef="#ctx0" brushRef="#br1" timeOffset="-192778.75">14381 13739 3034 0,'0'0'61'0,"0"0"56"0,0 0 39 16,0 19 58-16,-9 2 2 0,9-1-26 0,-13 4-3 0,4 2-22 15,-1 5-1202-15</inkml:trace>
  <inkml:trace contextRef="#ctx0" brushRef="#br0" timeOffset="-184399.1">14206 13146 1712 0,'11'0'0'0,"-5"0"2"0,-6 0-4 16,0 0 6-16,0 0-4 0,0 0 0 0,0 0 33 0,0 0 10 15,0 0 23-15,0 0 19 0,0 0-6 0,0 0 1 0,0 0 16 16,0 0 9-16,-11 0-9 16,0 0 9-16,3 0 2 0,-2 0 21 0,1 0 18 0,3 0 14 15,6 0 14-15,0-13-21 0,0 4 4 16,0 0-14-16,0 2-47 0,0-1-23 0,0 1-40 0,0-1-21 15,0 0-4-15,0-1-13 16,0 0 7-16,0-4-7 0,0 0 0 0,0-4 5 0,0 1 3 16,0-1 4-16,0-2-2 0,0 0 0 15,-10-1-10-15,10-2-2 0,-9 2 2 0,9-1 2 0,-6 2 3 16,-1-3 0-16,7 3-2 0,0 0-3 0,0 0 2 16,0 0 6-16,0-1 2 0,0 1-8 15,0-1 13-15,0 4 16 0,0-1 12 0,0 3 21 0,0 2-11 16,0 1-4-16,0 5-10 15,0 2-8-15,0 0 5 0,0 2-7 0,0 1 7 0,0-1 5 16,0 1 7-16,0 1 18 0,0 0-2 16,0-1-3-16,0 1-5 0,0 0-14 0,13-1-4 15,-13-2-3-15,11 3-14 0,-11 0 1 0,11 0-4 0,1 0 1 0,-2 0-1 16,1 0-7-16,2 0 5 16,-1 0 13-16,4 0 12 0,2 0-2 0,0 11-1 0,2-11-13 15,-1 0 7-15,1 8 7 0,-1-8-6 16,0 6 8-16,3 0-10 0,-1-6 2 0,-1 5 9 0,1-1-23 15,0-2-6-15,2 1-10 16,-1 0-1-16,-1-2 6 0,4-1 8 0,-3 0-8 0,2 0-12 16,-2 0 4-16,0 0-7 0,0 0 15 0,-1 0 6 0,-4 0 2 15,0 0-11-15,0 0 3 0,-2 0-12 16,-4 0-30-16,1 0-34 0,-3 0-63 0,-3 0-56 0,-1 0-37 16,-2 0-37-16,-3 0-57 15,0 0-94-15,0 0-93 0,0 0-104 0,0 0-48 0,0 0-7 16</inkml:trace>
  <inkml:trace contextRef="#ctx0" brushRef="#br0" timeOffset="-184099.09">14615 12477 2018 0,'0'0'16'0,"11"0"3"0,4 0 13 15,-1 9 15-15,0 2 21 0,0-11 49 16,1 15 12-16,-2-2 25 0,2-1 20 0,0 1-47 0,0-3 0 16,2 1-20-16,-2 1-38 0,-1-4 4 0,0 5 1 0,-3-1-9 15,0 4-7-15,-5-1-4 16,-6 2-30-16,0 3-2 0,0-1-12 0,0 0 0 0,0-2 2 16,-17 2-9-16,1-1-1 0,1-1-9 15,0-2 4-15,-2-1-2 0,3 0 0 0,-5-3 3 16,1 2-8-16,-1-2-48 0,3-2-43 15,-1 0-71-15,1 3-97 0,0-2-61 0,5 0-63 0,0-6-38 16,0 2-30-16,6-6-47 16</inkml:trace>
  <inkml:trace contextRef="#ctx0" brushRef="#br0" timeOffset="-183729.03">14734 12125 1934 0,'0'-7'4'0,"0"3"2"16,0 0 13-16,0 4 23 0,0 0 17 15,12 0 26-15,-12 0 18 0,0 0-2 0,0 0-18 0,0 0-22 16,0 11-26-16,0-2-8 16,0 0 4-16,0 1 0 0,0 0 10 0,0 3-8 0,0 0-6 15,13 2-4-15,-13-1-12 0,11 1-13 0,-11 0 2 0,10-1-3 16,-10 0 1-16,8-2 0 0,-8 1 0 16,4-2 0-16,-4-3-14 0,5 1 5 0,-5-6-19 0,0 2-23 15,0-1-44-15,0-2-54 16,5-2-34-16,-4 0-40 0,1 0-6 0,-1 0 13 0,1 0 7 15,1 0 26-15,-3-11 44 0,2 11-2 16,-1-7 11-16,1-2-32 0,-2 9-28 0,3-8 32 16</inkml:trace>
  <inkml:trace contextRef="#ctx0" brushRef="#br0" timeOffset="-183328.73">14655 12183 2238 0,'-2'0'32'0,"2"0"44"0,0 0 19 16,0 0 48-16,0 0-8 0,15 0-22 0,-3 0-13 0,-1 0-37 16,0 0-22-16,3-8-17 15,-1 8 1-15,4-10-10 0,1 3-4 0,-2 7-8 0,-2-7-6 16,3 0 6-16,-4 2-3 0,1 5 0 15,-4-2-5-15,1 2-5 0,0 0-1 0,-3 0 1 0,1 0-13 16,0 0-60-16,0 0-51 16,-5 0-91-16,1 0-62 0,3 0-41 0,-2 0-36 0,-3 9-11 15,2-9-42-15,-2 8 55 0</inkml:trace>
  <inkml:trace contextRef="#ctx0" brushRef="#br0" timeOffset="-182849.09">14702 11793 1527 0,'0'-8'14'0,"0"-1"8"0,0 0 22 16,0 1 49-16,0-1 24 0,0 5 33 0,0-1-1 16,11 5-28-16,-11 0-31 0,0 0-23 15,0 13-1-15,0 0 2 0,0 3 37 0,0 1 24 0,0-1 1 16,0 5 10-16,0 0-15 15,0 4-14-15,0 1 9 0,0 6-28 0,0 0-5 0,0 3-1 16,0 2-13-16,0 1 2 0,0 0-28 16,0-1-26-16,0-2-14 0,0-1-12 0,0-3 8 0,0 0 2 15,0-5 0-15,0-2 2 0,0-4 1 0,11 0-8 0,-11-3-3 16,0-5 1-16,0 0-1 16,0-5 11-16,8-1-6 0,-8-2-2 0,0-2-7 0,0-2-68 15,0 0-51-15,0 0-67 0,0 0-98 16,0 0-31-16,0-10-43 0,0 1-9 0,0-3 39 0,0 1 59 15,0 1 58-15,0-1 57 16,0-3 59-16,0 2 43 0,0-1 76 0,0 1 69 0,0 1 57 16,0 0 47-16,0 1 44 0,0 1 17 0,0 3 1 0,0 0-12 15,0 0-22-15,0 2-26 0,0-1-18 16,11 1-18-16,0 1-43 0,1-3-20 0,3 2-23 0,0-1-22 16,0 1-11-16,1 1-25 15,3 1-14-15,-2 0-3 0,-1-1-5 0,1 1 2 0,0-1 8 16,1 3-2-16,-2-2 2 0,0 2-32 15,-2-2-68-15,-1 2-94 0,-2 0-107 0,-3 0-104 0,3 0-78 16,-5 0-87-16,1 0-5 16</inkml:trace>
  <inkml:trace contextRef="#ctx0" brushRef="#br0" timeOffset="-182588.73">14909 11825 2421 0,'0'0'-3'0,"0"0"12"0,14 12 33 0,-14 2 70 0,0-3 50 15,13 3 53-15,-13 0 4 0,0 4-46 16,0 2-34-16,0 3-51 0,0 4-39 0,0 3-11 0,0 2-14 16,0 2-11-16,0 0 1 15,0-1-14-15,0 1-4 0,-8-1 4 0,8-1 0 0,0-1 0 16,-9-1 2-16,9-3-12 0,0 0-22 15,0-1-63-15,0-4-69 0,0 2-109 0,0-2-84 16,0-3-51-16,12-1-42 0,-12-1-22 16,15-6-68-16</inkml:trace>
  <inkml:trace contextRef="#ctx0" brushRef="#br0" timeOffset="-182219.09">15259 12032 2187 0,'12'-14'2'0,"0"2"-2"0,-6 0 0 0,1 2 11 0,-7 1 38 15,0 2 31-15,0 1 16 0,0 2 18 16,-18 4-31-16,-1 0-25 0,1 0-20 0,0 0-22 0,-3 15-12 16,-1-1 3-16,-2 0 4 15,2 1-6-15,1 1 6 0,-1 0-6 0,2 0 6 0,4 1 0 16,0-1-4-16,8-1 13 0,0-2-10 15,3-1 1-15,4-2 1 0,1-1-17 0,0 0 7 0,0-2 3 16,0 2-3-16,12-3 0 16,1-2 3-16,3 1-14 0,-2-1 2 0,5-1 19 0,1-1 32 15,0 1 32-15,0 1 36 0,4 0 3 0,-5 2-27 0,3 3-16 16,-2 0-31-16,-3 2-20 0,-2 0-13 16,0 4-11-16,-6-1 1 0,-3 3-8 0,-1-3 10 0,-5 1 0 15,0-2-2-15,0 1 6 16,-16 1-8-16,5-3 1 0,-6 0-6 0,2 0-8 0,-2-2-45 15,1-1-47-15,-3 2-93 0,2-3-88 16,-2 0-43-16,5-3-75 0,-4 0-7 0,7-4-31 0,-1-1-13 16</inkml:trace>
  <inkml:trace contextRef="#ctx0" brushRef="#br0" timeOffset="-181769.1">15665 12033 1843 0,'14'-11'12'0,"3"1"-6"0,-4 1-1 0,1 0 3 16,-9 4 21-16,2 0 40 16,-7 0 21-16,0 1 27 0,0 0-32 0,-21-1-24 0,3 3-22 15,0 0-28-15,-3 0 2 0,2 2-9 16,-3 0 9-16,3 0-2 0,3 0-9 0,-1 15 7 0,3-1-9 15,-4 3 4-15,6-4 5 16,-1 5-9-16,0-2-4 0,4 2-1 0,-2 0-4 0,3 1 3 16,2 2 10-16,-1 1-4 0,2-1 4 0,1 3-4 0,2-1 3 15,1-1 3-15,-1 2 1 0,2-2 6 16,0-3-10-16,0 1-8 0,0-3-2 0,0-1 3 0,0-3 6 16,12-1-6-16,-2 0-16 15,-10-5-36-15,13 0-14 0,1-1-11 0,0-1-5 0,4-3 21 16,0 0 4-16,5-2 17 0,0 0 21 15,4 0 17-15,0 0 6 0,1 0 8 0,-1-11 4 0,-4 0 5 16,-1 1 23-16,-5 1 9 16,-3 1-3-16,-4-2-10 0,-2 2-30 0,-4-3-12 0,-4 1-3 15,0 1 7-15,0 3 19 0,0-1 2 0,-18 0 7 0,2 1-14 16,-2 1-16-16,-2 1 2 0,2 2-2 16,1 0 4-16,-1 0 2 0,-2 2-53 0,6 0-84 0,1 0-75 15,0 0-85-15,3 0-62 16,5 0-55-16,0 0 75 0</inkml:trace>
  <inkml:trace contextRef="#ctx0" brushRef="#br0" timeOffset="-181338.89">16182 11926 1745 0,'0'0'32'0,"0"0"30"0,0 0 15 0,0 0 8 0,0 0-18 15,0 0 10-15,0 0 44 0,0 0 27 16,0 0 28-16,0 13-8 0,-14-1-51 0,3 3-25 0,11 3-41 16,-16 4-33-16,8 3-6 15,8 3-12-15,-10 3-7 0,10 2 9 0,-9 2-4 0,9 0-3 16,0 1 5-16,0 0-2 0,0-2 4 15,0-2-4-15,0-4-39 0,0 0-78 0,0-3-80 0,0-3-63 16,0-4-49-16,0-5-13 16,0-3-27-16,11-3-30 0,-5-7-23 0</inkml:trace>
  <inkml:trace contextRef="#ctx0" brushRef="#br0" timeOffset="-181169.09">16280 12039 2196 0,'5'-2'23'16,"1"2"27"-16,1 0 36 0,-3 0 35 0,0 17 30 0,3 0 14 16,0 2-33-16,-3 3-29 0,1 3-59 15,3 4-37-15,-2 3-2 0,-1 3-17 0,1 0 10 0,-2 1-42 16,-1 1-86-16,-3-1-82 0,0-3-109 0,0-2-81 0,0-4-43 16,0-1-70-16,0-4 70 15</inkml:trace>
  <inkml:trace contextRef="#ctx0" brushRef="#br0" timeOffset="-180059.06">20431 13351 1901 0,'-10'-4'35'0,"10"2"32"0,-8 2 24 0,8 0 30 0,0 0-2 16,0 0-28-16,0 0-12 15,0 0-8-15,0 0-4 0,0 0 30 0,0 0 14 0,-14 0-12 16,14 0-23-16,-10-12-35 0,10-2-29 16,-9-2-16-16,9-1-6 0,-9-3 6 0,9 1 1 0,-7-2 8 15,7-2 0-15,-5 0-1 0,5 1-1 0,0-2-1 0,0-1 0 16,0-1-4-16,0 2 4 16,0-2-4-16,0 0-3 0,0-2 0 0,0 1-2 0,0 0 14 15,0-1-4-15,0 2-3 0,0 2 5 16,0 3-8-16,0 3 10 0,0 0 41 0,0 3 23 0,0 2 19 15,0 4 1-15,10 1-36 16,-10 2-24-16,11 4-26 0,-11 2 2 0,9 0-4 0,-4 0-8 16,3 12 3-16,-2-1-6 0,1 1-1 0,-1 2 6 0,2 0 6 15,0-2-3-15,0 2 12 0,-2-4 2 16,1 1-7-16,-1-1 3 0,1-2-15 0,2 0 0 0,0-1 5 16,0 0-4-16,3 1 13 15,2-2-9-15,2-1 5 0,0 0 8 0,2-1-21 0,3-1 8 16,1-3-9-16,2 0-9 0,-1 0 23 15,4 0-12-15,0 0 12 0,2 0-5 0,-4-9-5 0,2 9 7 16,0-9-14-16,-2 9-29 16,0-9-52-16,-4 9-16 0,-2 0-80 0,0 0-15 0,-5 0-35 15,2 0-65-15,-5 0-20 0,-3 0-53 0,0 13-53 0,-2-13-25 16</inkml:trace>
  <inkml:trace contextRef="#ctx0" brushRef="#br0" timeOffset="-179808.91">20919 12734 1737 0,'0'0'2'0,"0"0"4"0,0 0-2 0,0 0 2 0,16 0 4 16,-2 0 0-16,2 0 6 0,-3 0 5 0,1 0-5 0,-2 0 15 16,6 0 15-16,-6 15 10 15,-2-2 15-15,2 2-12 0,-2 3-17 0,-3 1-16 0,-6 3-20 16,-1 2-6-16,0 0-6 0,0 4 4 15,-18 1 4-15,-2 1 2 0,-2-4 4 0,0 2-10 0,-5-3 0 16,-2-3 7-16,-1 0-7 16,0-4-5-16,0-1-45 0,0-3-61 0,0-2-40 0,2-2-56 15,3-3-13-15,1-2-3 0,3-3-22 0,6-2-25 0,3 0 6 16</inkml:trace>
  <inkml:trace contextRef="#ctx0" brushRef="#br0" timeOffset="-179389.1">21439 12362 1222 0,'0'-7'17'0,"0"2"4"15,0-2 1-15,0 4 11 0,0 2 16 16,0-1 28-16,0 2 20 0,0 0 7 0,0 16-9 0,10 3-20 16,-10 5-9-16,0 2-8 15,0 6-25-15,0 3-3 0,0 2-7 0,0-1-9 0,0 2 1 16,0-3-7-16,0 0 1 0,0-3-1 0,-10-4-3 0,10-2-1 16,-8-4-4-16,8 0-13 0,-6-6-43 15,6-4-80-15,0-3-89 0,-8 0-69 0,8-8-46 0,0-1-27 16,-6 0 71-16</inkml:trace>
  <inkml:trace contextRef="#ctx0" brushRef="#br0" timeOffset="-179269.05">21376 12631 1176 0,'14'-13'9'0,"-3"3"12"0,-1 1 8 16,2-1-4-16,1 4-5 16,3-2-12-16,1-2-1 0,4 2 1 0,-4 1-6 0,2 0-18 15,2 1-66-15,-4 2-32 0,0 0-63 16,0 1-62-16,0-1-9 0</inkml:trace>
  <inkml:trace contextRef="#ctx0" brushRef="#br0" timeOffset="-179039.1">21611 12306 1559 0,'0'0'2'0,"0"0"4"16,0 0 4-16,13 0-2 0,-13 16 4 15,14 1 0-15,-14 2 2 0,0 0 6 0,0 5-11 0,0 2 19 16,0 3 23-16,0 1 6 16,-15 3-2-16,3-1-18 0,-1 0-29 0,1-1-1 0,3 0 7 15,-1-2-6-15,2-3-3 0,8-3-12 0,-6-1 3 0,6-3-37 16,0-5-68-16,0 2-92 0,0-2-128 16,0-6-112-16</inkml:trace>
  <inkml:trace contextRef="#ctx0" brushRef="#br0" timeOffset="-178689.09">21873 12397 867 0,'4'-12'-8'0,"7"2"1"0,-4-1 2 15,-3 2 1-15,1 2 15 0,-5 0-6 0,0 1-3 0,0 3-4 16,0-1-9-16,0 3 9 15,-16 0 2-15,2 1 0 0,1 0-3 0,4 0 3 0,-4 0 2 16,4 14 3-16,1-2 2 0,0 0-8 16,8 0 1-16,-8-1 0 0,8 2 2 0,0-2 1 0,0 1-5 15,0 2 6-15,0-1-2 0,17-1 13 0,-2 2 0 0,-1 0 11 16,0 0 17-16,2 1-7 16,-3-1 7-16,-1 0-2 0,4-1 7 0,-5 0 0 0,3-2-8 15,-3 1-17-15,-1-2-23 16,-1 0-6-16,-2-4 4 0,-3 0 2 0,0 1-2 0,-4-2 2 0,0 0-2 15,0 0 2-15,0-1 6 16,-15 1 0-16,3 0 2 0,-3 1-1 0,0 0 5 0,-1-1-4 16,-5 3-12-16,-1-1 4 0,1 0-39 0,-4 1-46 0,-2 1-46 15,1-1-78-15,2-2-41 0,2-1 14 16</inkml:trace>
  <inkml:trace contextRef="#ctx0" brushRef="#br0" timeOffset="-178249.08">22446 12322 462 0,'0'-1'7'0,"0"-4"9"0,0 5 39 16,0 0 10-16,0 0 0 0,-14 0-2 15,14 15-28-15,-14-5 3 0,3 3 3 0,-3-1-8 0,-1 5-12 16,0 0-12-16,-1-1 6 0,-2 2 7 0,0 2 4 0,-2 2 6 16,3-1-13-16,3 2 3 15,-3 0-6-15,4 0-5 0,0 0-7 0,5 3-8 0,3-2 8 16,5-1-2-16,0 0 1 15,0-2-6-15,18-2 4 0,-2-3 3 0,6-1 0 0,-3-3 5 0,5-4-14 16,-2-3-6-16,1-5 3 16,1 0-1-16,0 0 16 0,1 0 6 0,-3-13 20 0,-4-2 11 15,1-1 4-15,-7 1-4 0,-1-1-13 0,-3-1-16 0,-5 0-5 16,-3 3-7-16,0-3-5 0,0 4 14 16,0 1-6-16,-14 2 4 0,-2 1 4 0,0 1-9 0,-2 3-1 15,-3 1 8-15,0 2-10 16,-2 2-6-16,-1 0-37 0,0 0-66 0,-1 0-66 0,4 0-73 15,3 0-55-15</inkml:trace>
  <inkml:trace contextRef="#ctx0" brushRef="#br0" timeOffset="-177959.1">22695 12322 890 0,'0'0'-4'0,"0"0"-2"16,0 0 6-16,0 11 21 0,0 3 40 0,0-2 34 0,0 3 13 15,0-2 3-15,0 3-3 0,0 4-20 16,0 0-7-16,0 1-17 0,0 0-32 0,0 2-13 0,0 0-17 15,0 2-6-15,0-2 2 0,9 0-2 16,-9-3 6-16,8-1-11 0,-8-2-82 0,0-3-71 16,0 0-111-16,0-3-99 0,0-1 45 15</inkml:trace>
  <inkml:trace contextRef="#ctx0" brushRef="#br0" timeOffset="-177579.07">22778 12396 1122 0,'11'-9'23'0,"1"1"17"0,2 0-13 0,-1-1 6 0,4 2-18 15,-1 0-24-15,1-1 12 0,1-1-3 0,-1 0 2 0,0 1 4 16,-1 0 4-16,0 2-6 0,-4-3-10 16,3 5 18-16,-3 1 13 0,1 2 18 0,1 1 18 0,-3 0-16 15,1 0-10-15,-5 0-5 16,1 10 2-16,-3 3 10 0,-2 2-8 0,0-3-1 0,-3 5-17 15,0-1-2-15,0 1-6 0,0 0-2 16,-12-1-4-16,-2 2-8 0,-2-1 14 0,0-2 0 0,0 0 0 16,0-1 3-16,0-1-16 0,2-2 14 0,3-2 52 0,0 0 33 15,0 0 22-15,6-2-1 16,0 2-38-16,2 0-28 0,3-2-17 0,0-1 7 0,0 1 5 16,0 1 0-16,0-3-1 0,19-1-25 15,-1-2-14-15,-3 0 10 0,3 0 1 0,1-2 2 0,0 0 5 16,1 0-22-16,-1 0 0 15,0 0 5-15,2 0-12 0,-2 0 7 0,-2-8-9 0,0 8-8 16,0 0-68-16,0 0-63 0,-4 0-73 16,2 0-90-16,-5 0-58 0,-1 0-113 0,0 0 76 0</inkml:trace>
  <inkml:trace contextRef="#ctx0" brushRef="#br0" timeOffset="-176269.08">23482 11972 505 0,'5'-12'-6'0,"-4"2"11"0,2 0-5 15,-3 3 6-15,0 0-3 0,0 3-10 0,0 0-2 0,0 4 7 16,0 0 29-16,-12 0 44 15,12 0 28-15,-11 13 12 0,11-4 17 0,-10-9 0 0,10 13-8 16,-7-2 23-16,7 0-10 0,0 3-24 16,0 5-3-16,0 4-8 0,0 4-25 0,0 6-9 0,0 8 9 15,0 4-29-15,0 5-6 0,0 6 0 0,-13 0-13 0,13 5-4 16,-16 0-2-16,0 4-10 16,3-2 16-16,-1 3 18 0,0-1 13 0,-2-2 3 0,3 0-16 15,0-8-19-15,1-4-2 0,-2-6 27 16,5-5-9-16,-3-6-7 0,2-5-7 0,2-3-24 0,0-6 5 15,-1-1 6-15,4-1 1 16,1-5-10-16,1-1-8 0,0-2 4 0,0-4-5 0,1-2 3 16,-4 1 77-16,-1-5 14 0,-2 0 6 15,-4 0 31-15,-4 0-44 0,-4-12-9 0,-6 0 17 0,-3 0-6 16,-6-2-5-16,-6-1-6 0,-5 0 0 0,-6 3-14 0,-4-2-12 16,-3 2 0-16,-2 1-10 15,-4 3-14-15,-1 3-8 0,-1 5-13 0,-1 0 1 0,1 0-1 16,1 0 1-16,-1 0 12 0,2 0-15 15,3 17 10-15,1-5-10 0,2-1 5 0,1 4-3 0,4-3 1 16,2 5-3-16,0-3-13 16,4-1 6-16,0 1-1 0,2-3 16 0,1-2 2 0,3 0 3 15,0-4-8-15,3-1-3 0,-3-4 1 0,3 0 2 0,-1 0 0 16,3 0-13-16,2 0 1 0,-2-10 2 16,-1 10 2-16,0-14 13 0,5 5-4 0,-1 0-6 0,3 1 0 15,-1 1 0-15,4 1-6 16,3-1 1-16,0 3 2 0,6 4-4 0,6-3 14 0,1 1-1 15,4 2 4-15,2 0-7 0,2 0-3 16,4 0 0-16,1 0-5 0,0 0 7 0,0 0-10 0,0 0 1 16,0 0 7-16,0 0 0 0,0 0 7 0,-14 0 4 0,2 0-11 15,12 0 2-15,-11 0-4 16,2-10-1-16,-1 10-2 0,10-7 0 0,-8 7 15 0,8 0-3 16,-4-6 4-16,4 6-9 0,-5 0-2 15,5-5-2-15,0 5 2 0,0-4 12 0,0-2-17 0,0 2 3 16,0-1 2-16,0-1-10 15,0 0 10-15,0-1 2 0,0 0-4 0,0 0 4 0,0-3-2 16,0 0-5-16,0-4 8 0,0 0-8 16,0-4 0-16,-11-3-1 0,11-1-4 0,-10-5 10 0,10 1 3 15,0-5-3-15,0-2 2 0,0-3-12 0,0-2 0 0,0-3-5 16,15-1 0-16,0 0 7 16,3-2-4-16,4 1 12 0,2-1-3 0,-1 1 3 0,1 1 0 15,-2 3 8-15,0 0-11 0,-1 3 3 16,0 2-2-16,-6 3-6 0,-4 2 8 0,-1 2 3 0,-1 5 2 15,-2 1 2-15,-2 1 1 16,-1 1-3-16,0 3-5 0,0 1 0 0,4 0 5 0,0 1-20 16,2 1 17-16,0 3-9 0,2 1 2 0,2 1 17 0,3 3-7 15,2-1 5-15,0 2-7 0,3 1-6 16,-1 0 3-16,0 2-7 0,1-2 7 0,-1 1 0 0,-3 0-8 16,-1 0 8-16,-1-1 3 15,2 0-1-15,-2 0 8 0,-1 0-2 0,1 0-11 0,5 1 3 16,2 0-5-16,2-1-2 0,4 2 4 15,3 0-7-15,2 1 10 0,4 0 8 0,5 0-3 16,5 0 0-16,-1 0-10 0,7 11 0 16,1 0 0-16,7-1-5 0,3-2 0 0,1 3-8 0,7 1 8 15,1-2 13-15,7 1-16 0,-4 2 11 0,5-1-10 0,-1 3-3 16,0-3 15-16,-1 0-18 0,-2-1-9 16,-1 1-85-16,-4-1-52 0,-2 0-98 0,-1-3-93 0,-2 0-58 15,-7-1-115-15,-1-1-119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5" units="1/in"/>
          <inkml:channelProperty channel="T" name="resolution" value="1" units="1/dev"/>
        </inkml:channelProperties>
      </inkml:inkSource>
      <inkml:timestamp xml:id="ts0" timeString="2021-05-25T10:54:09.52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21696 4280 728 0,'0'0'18'0,"0"0"13"0,0 0 13 16,0 0 6-16,0 0-4 0,0 0 18 0,0 0 21 15,0 0 10-15,0 0-5 0,0-11-3 0,0 11 0 16,0-9 2-16,0 9 19 0,0-11 3 0,0 4-6 16,0 7 23-16,0-8 9 0,0 2 21 0,0-1-4 15,0 2-23-15,-12-2 3 0,12 0-30 0,0-3 13 16,0 0-4-16,0-1-8 0,0 0 6 0,0 1-1 15,0-1 6-15,0 2-14 0,0 4 1 0,0-1-16 16,0 4-14-16,0 1-13 0,0 1-27 16,0 0-15-16,0 0-8 0,0 0 31 0,0 0 21 15,0 0 10-15,0 11 3 0,0-11-36 0,-11 11-7 16,11-3 21-16,-12 3 24 0,12-1 5 0,-10 2-2 16,2 1-7-16,3 4-21 0,-2 5 3 0,7 4-12 15,-3 3-26-15,-1 8 8 0,4 3-6 0,0 4 6 16,0 3 9-16,0 2 5 0,0 2 0 0,0-1-6 15,0 0 10-15,0-1-26 0,0-2 8 0,0-5-2 16,0 1-26-16,0-3 9 0,0-5-18 0,-13-1 7 16,13-5 5-16,-13-3-3 0,4-4 6 15,9-4-15-15,-9-4 4 0,0-4-9 0,2-3-67 0,-1-7-48 16,2 0-99-16,1 0-129 0,1-11-66 16,4-3-94-16,0-4-78 0,0-2-45 0,0-5-73 15,0-1 102-15</inkml:trace>
  <inkml:trace contextRef="#ctx0" brushRef="#br0" timeOffset="773.07">21594 4092 1720 0,'-6'0'22'0,"3"0"28"16,-1 0 45-16,1 0 35 0,2 0 53 0,1 0 11 15,0-10 9-15,0 10-1 0,0 0-61 0,0 0-30 16,0 0-32-16,0 0-22 0,9 0 2 0,3 0 13 15,1 0 0-15,-1 0-4 0,-1 0-10 0,1 0-14 16,1 0-7-16,1 10 17 0,1-1 6 0,0-1 15 16,-2 0-15-16,3 1-28 0,0-1-6 15,1-1-24-15,1 0 1 0,2-1 2 0,0-1-8 16,1-1 26-16,4 0 18 0,-1-1 3 0,1-2-6 16,4 1-15-16,-1-1-20 0,1-1-5 0,4 0 7 15,-2 0-5-15,3 0-6 0,0 0 9 0,4 0-3 16,1 0 0-16,-3 0 0 0,3 0 0 0,1 0 5 15,0 0-10-15,-1 0 5 0,-5 0-5 0,1 0-5 16,-3 0 12-16,1 0 1 0,-3 0 7 0,0 0-13 16,-1 0 1-16,-3 0-3 0,3 0-6 0,-2 0 22 15,2 0 30-15,-2 0 9 0,-2 0-12 0,2 0-4 16,-4 0-31-16,0 0-3 0,0 0 10 16,-1 0 3-16,-1 0-10 0,-2 0 0 0,0 0 5 15,-3-8 5-15,-1 8 24 0,1-7 5 0,-2 7 17 16,-1-7-3-16,0 1-16 0,-4 6 0 0,-1-4-32 15,0 1 14-15,-2 0 13 0,1 1-7 0,-4 0 18 16,0 0-19-16,-1 1-24 0,-2 1 2 0,0-1-2 16,0 1-3-16,0 0 14 0,0 0-9 0,0 0 1 15,0-1 2-15,0 1-14 0,0-1 4 0,0 1-4 16,0 0 3-16,0 0 9 0,0 0 5 0,0 0 0 16,0 0-17-16,0-1 6 0,0 1-5 0,0 0-6 15,0 0 19-15,0 0-2 0,0-2 7 16,0 2-2-16,0 0-13 0,0 0-4 0,0-2-2 15,0 2 2-15,0 0 9 0,0 0-3 0,0 0-14 16,0 0 9-16,0 0 13 0,0-2-11 0,0 2 12 16,0 0-12-16,0-2-8 0,0 2-3 0,0 0 1 15,0 0-3-15,0 0-44 0,0 0-48 0,0 0-30 16,0 0-60-16,0 0-39 0,0 0 6 0,0 0-40 16,0 0-29-16,0 0 10 0,0 0-18 0,0 0-15 15,0 0 15-15,0 0-5 0,0 0 5 0,0 0 22 16,0 0 27-16,0 0 27 0,0 0 8 15,0 0 65-15</inkml:trace>
  <inkml:trace contextRef="#ctx0" brushRef="#br0" timeOffset="1617.27">23133 4084 713 0,'0'0'9'0,"0"0"0"0,12 0-7 15,-4 0-2-15,-8 0-7 0,10 8-4 0,-4-8 5 16,2 0 3-16,-8 0 5 0,3 7-4 0,-3-7-7 16,0 0 5-16,0 0-3 0,0 0 7 0,0 0 20 15,0 0 16-15,0 0 14 0,0 0 10 0,0 0 24 16,-12 0 18-16,12 0-2 0,-9 0 13 16,9 0 4-16,-9-7-23 0,9 7-9 0,0-7-5 15,0 3-30-15,0 4-1 0,0 0 8 0,0 0-1 16,0 0 8-16,0 0 24 0,0 0 6 0,0 0 26 15,0 0 9-15,0 11-22 0,0 0-4 0,0-1-14 16,-11 2 1-16,11-1 19 0,0 1-18 0,0 0-24 16,0-1-18-16,0 3-33 0,0 1 10 0,0 0 11 15,0 2 5-15,0 0 1 0,0 3-5 0,0 2 7 16,0 0-2-16,0 3 15 0,0 2 12 0,0 0-9 16,0 6-2-16,0-1 3 0,0 3 0 0,-14 1-18 15,14 2 1-15,-10 0-10 0,10-3-9 0,0 2 1 16,0-3-6-16,0-1-14 0,0 0-12 15,0 0 3-15,0-4-3 0,0 2 12 0,0 0 1 16,0-3-1-16,0 0-4 0,0-2-8 0,0 1 2 16,0-6-4-16,0 2 12 0,0-2-5 0,0 0-3 15,0-2 8-15,0-1-2 0,0 1-8 0,0-4 2 16,0-1 1-16,0-1-8 0,0 0 17 0,0-4 6 16,0-1-8-16,0-1 2 0,0-1-17 0,0 0 3 15,0-1 2-15,6 0 7 0,-6-2 11 0,5 1-8 16,-5-3-3-16,0 0-7 0,0-1 21 0,0 2 53 15,0-1 14-15,0 0 2 0,0 1-23 0,0-1-51 16,-11 3-11-16,-1-1 26 0,0 0 35 16,2 0 11-16,-3-2 5 0,2 2-24 0,-5-2-37 15,1-1-5-15,-2 0 6 0,0 0 7 0,-4 0 22 16,-1 0 14-16,0 0 6 0,1-8-16 0,-4 8-20 16,0-11-13-16,-2 11-17 0,-1-8 25 0,-1 2 28 15,-4 0-8-15,-2 6 8 0,0-8-22 0,1 4-31 16,-6-1 0-16,-2 3 9 0,-3-2 8 0,-2 4 8 15,1 0 12-15,-1 0-11 0,-3 0-9 16,0 0-14-16,-1 0-6 0,4 0 6 0,-4 0-3 16,3 0 12-16,1 0-1 0,1 0-17 0,1 0-5 0,0 0 14 15,0 0-6-15,5 0 12 0,2 0 11 16,1-7-20-16,1 7-6 0,3-8-6 0,3 8 4 0,3 0 2 16,2-6 12-16,-2 6 8 0,3-5-17 15,1 2 0-15,3 0-6 0,-2 1 7 0,2-2 16 16,2 2-8-16,-1-3 3 0,1 1-3 0,2 0-18 15,-2 0 9-15,4 0 0 0,0 1-8 0,3 0 16 16,1 0-2-16,4 2 6 0,0-1-3 0,4 2-15 16,2 0-11-16,0 0-29 0,0 0-30 0,12 0-52 15,1 0-30-15,1 0-69 0,-2 8-64 0,0-8-68 16,7 0-124-16,-3 0-71 0,1 0-80 16,1 0-98-16,-4 0 92 0</inkml:trace>
  <inkml:trace contextRef="#ctx0" brushRef="#br0" timeOffset="2208.75">22148 3623 1599 0,'5'-9'32'0,"-1"-1"46"0,2 2 41 15,1 0 43-15,-3 4 44 0,0-1 20 0,1-3 25 16,2 1-10-16,-4 0-44 0,2-1-62 0,-2 1-56 16,-1 0-31-16,-1 1-5 0,1 0 20 0,-2 6 38 15,0 0 13-15,0 0-22 0,0 16-25 0,-14 2-34 16,0 2 8-16,-2 1 15 0,-3 5 21 0,-3 1-2 16,-1 1-21-16,-4 2-28 0,-3-1-23 15,-3 0-3-15,-4 0-2 0,0-2 7 0,-1-1 5 16,0-1-13-16,-1-1-4 0,1-2 7 0,3-2 2 0,0-1-2 15,5-1 8-15,2-3-13 0,3-1-6 16,2-3 9-16,4 0-29 0,2-5-67 0,4-2-98 16,7-1-97-16,1-3-100 0,1 0-80 0,4 0-54 15,0 0-77-15,0-11-29 0</inkml:trace>
  <inkml:trace contextRef="#ctx0" brushRef="#br0" timeOffset="2702.03">21896 3782 2009 0,'0'-5'36'15,"0"1"17"-15,2 1 21 0,-2 3 47 0,0-2 3 16,1-2 61-16,3 3 18 0,0-3-23 0,2 0-15 16,2 1-54-16,4-1-6 0,2 2-13 0,2 2-7 15,2-2-11-15,5 2-22 0,1 0-3 0,2 0 9 16,1 0-11-16,2 0-7 0,-3 0-9 0,4 0-26 15,2 0-8-15,0 10-4 0,-2-10 9 0,1 7 3 16,4-7 3-16,0 7-3 0,0-2-5 16,-2-1-5-16,4 1 5 0,0-2 2 0,0 0 1 15,-1 0-1-15,1-2-9 0,-1 3-3 0,3-2 2 0,1 3 13 16,1-3 5-16,1 3 0 0,1-1-7 16,0 1-16-16,4 2 3 0,-2-1 8 0,-1 0 9 15,-1-1 6-15,-1 1-6 0,1 1-9 0,-2-3-11 16,-2 1 3-16,0 0 13 0,-1-2 4 0,-2 2-4 15,2-3-1-15,-4 2 3 0,1-3-10 0,0 2 3 16,-2-3 4-16,1 1-9 0,-3 1 9 0,3-1 1 16,-4-1-8-16,-2 0 5 0,-1 0 2 0,0 0 8 15,-5 0-5-15,-3 0-2 0,-2 0-6 0,-2 0-9 16,-1 0 7-16,-5 0 5 0,-2 0 0 0,-3 0 7 16,2 0-9-16,-2-7-16 0,-4 7 11 15,0 0 2-15,0 0 7 0,0 0 3 0,0 0-2 16,0 0-11-16,0 0 1 0,0 0-19 0,0 0-51 15,0 0-39-15,0 0-41 0,0 0-21 0,0 0-19 16,0 0-2-16,0 0-32 0,0 0-30 0,0 0-30 16,0 0-43-16,-14 0-52 0,14 0-63 0,-12 0 41 15</inkml:trace>
  <inkml:trace contextRef="#ctx0" brushRef="#br0" timeOffset="2984.86">23710 3817 1253 0,'-5'-1'11'15,"2"-2"5"-15,3 2 23 0,0-2 49 0,0 3 9 16,0-4 19-16,0 3 20 0,0 1-8 0,0 0 9 16,0 0 8-16,0 0 3 0,-18 12-24 15,6 0-2-15,-6 1-9 0,-4 3-36 0,-2 1-16 0,-3 1-11 16,1 4 12-16,-8-1-2 0,0 1-9 15,-6 0-16-15,2 1-28 0,-1-2-7 0,-4-2 7 16,4 3-3-16,-1-4-11 0,3 1 0 0,3-3 3 16,-1 1 4-16,8-1 2 0,2-1 5 0,3-1-9 15,5-2-83-15,1 0-41 0,3 0-93 0,4-2-65 16,1-3-3-16,3-3-62 0,0 2-24 0,5-6-93 16,0 0 68-16</inkml:trace>
  <inkml:trace contextRef="#ctx0" brushRef="#br0" timeOffset="3637.57">23555 3938 1261 0,'0'0'17'0,"0"0"14"16,0 0 28-16,0 0 19 0,0 0 2 0,0 0 10 15,-13 0 1-15,13-11-8 0,-11 11-5 0,11-7-26 16,-10 7-11-16,10 0 9 0,-9 0 14 0,5 0 31 15,-3 0 21-15,7 0 2 0,-5 18-18 0,0-1-11 16,2 5-13-16,2 2 7 0,-4 3 27 0,2 4 2 16,0 1-10-16,0 5 2 0,-2 2-9 0,2 3 16 15,-4 2-10-15,2 1-8 0,-4 1 6 0,3 2-25 16,-1 0 4-16,-1 0-5 0,2-2-12 16,-2-3 1-16,2-3 2 0,-1-4-10 0,3-3-17 15,-4-2-17-15,3-1-12 0,2-4-8 0,-2-2 8 16,4 1-5-16,-1 0-3 0,0-1 10 0,2 0-20 15,0-2 12-15,0 0 1 0,0 0-11 0,0-2 10 16,0-3-2-16,0-2-2 0,0-2 2 0,0-4 8 16,0-1-6-16,0-1 4 0,0-4-4 0,0 0-10 15,0-2 6-15,0-1-3 0,0 0 7 0,0 0-48 16,0 0-52-16,0 0-76 0,9-14-102 0,-9 5-49 16,6-2-42-16,0 2-28 0,0 0-1 0,1 2-7 15,-2-1-8-15,1 0 11 0,0 4 12 0</inkml:trace>
  <inkml:trace contextRef="#ctx0" brushRef="#br0" timeOffset="3858.29">23499 4959 1432 0,'0'0'51'0,"0"0"13"0,0 0 13 15,0 0 32-15,0 0-8 0,-11 0 23 0,11 0 32 16,-12 0 15-16,2 0-26 0,-1 0-6 0,-1 0 2 16,0 0-16-16,-2 0-1 0,2 0-11 0,-1 0-26 15,-3 13-19-15,2-3-3 0,-4 6-20 0,1-1-18 16,1 2-6-16,-3 4-7 0,2 0-2 0,-5-2 3 15,1 1-11-15,0 1 1 0,-2-2 3 16,-1-1-8-16,2-2 2 0,1 2-2 0,1-4-5 0,0 1-2 16,2-2 2-16,2-2-7 0,2 0-34 15,3-2-37-15,2-3-87 0,1 2-63 0,3-1-48 16,1-5-67-16,4 2-20 0,0-3-52 0,0-1-35 16,0 0 35-16</inkml:trace>
  <inkml:trace contextRef="#ctx0" brushRef="#br0" timeOffset="4565.12">22071 4078 1238 0,'4'-8'19'0,"-1"1"39"0,0-4 43 16,0 0 56-16,2-1 42 0,-2 0 3 15,1-1 31-15,-2 0-24 0,2 0-1 0,-3 1-3 16,-1 1-49-16,0 2-17 0,0 0-33 0,0 0-9 16,0 1 10-16,0 3 27 0,0 1-3 0,0 4 25 15,-14 0-6-15,3 0-8 0,0 18 22 0,-5 1-53 16,-1 4-29-16,-1 4-39 0,-2 7-35 0,-1 2-5 16,-3 5 10-16,1 2 1 0,-1 1-9 0,2 1-8 15,-5-1-10-15,0-1 15 0,0-4-4 0,0-2 7 16,1-2 4-16,-3-4-9 0,6-4-9 0,-2-2-81 15,0 0-55-15,7-6-66 0,1-3-70 0,4-6 2 16,4-4-64-16,5-1-24 0,4-5-18 0,0 0-14 16,0-14-8-16,17-2-38 0,0-2-28 15</inkml:trace>
  <inkml:trace contextRef="#ctx0" brushRef="#br0" timeOffset="4803.46">22080 4013 2822 0,'6'-4'48'0,"0"1"24"0,4 3 30 0,-2 0 58 16,0 0-4-16,1 0 24 0,4 11-3 0,-9 1-19 16,1 1-24-16,-1 4-49 0,-4 1-18 0,0 3-39 15,0 4-20-15,-20 3 5 0,5 1-10 0,-5 4-6 16,-3 0 8-16,-2 3-2 0,-2-1-3 16,-3 3 3-16,0-1-27 0,-4 5-61 0,1-6-67 15,2-1-47-15,2-4-41 0,4-1-3 0,1 1-15 16,7-5-10-16,1-2-11 0,5-3-1 0,4-5 33 15,3-2-13-15,2 1 3 0,2-2-17 0,0-13-90 16,11 0 40-16</inkml:trace>
  <inkml:trace contextRef="#ctx0" brushRef="#br0" timeOffset="5042.68">22166 4107 1835 0,'20'-34'56'0,"0"5"38"0,-1 5 77 0,-1 4 64 16,-1 4 2-16,-4-1-20 0,1 9-48 0,-5 2-29 15,-2 6-19-15,-3 0 6 0,-4 0-13 0,0 20-26 16,0 3-44-16,-12 7-11 0,-4 3-14 0,-2 4 1 16,-4 5 5-16,-1 2-12 0,-3 3-21 0,-2 2 6 15,-4 1 4-15,-2-1-9 0,0 0-23 0,0-2-70 16,2-3-72-16,0 0-41 0,2-2-42 0,0-4 32 16,3-1 10-16,6-2 11 0,1-1 51 15,6-3 2-15,0-3 12 0,6-2 11 0,1-4-31 16,7-3 7-16,0-2-3 0,0-4-20 0,0-13-1 15,21 0-44-15,-4 0-51 0</inkml:trace>
  <inkml:trace contextRef="#ctx0" brushRef="#br0" timeOffset="5245.14">22345 4251 2094 0,'26'-40'77'16,"-1"7"44"-16,-1 6 18 0,-3 6 21 0,-4 5-67 15,0 6-20-15,-3 2 27 0,-3 8 1 0,-5 0 23 16,-1 0-5-16,-5 0-16 0,0 17-5 15,0 4-25-15,-23 1-18 0,1 6-23 0,-3 4-32 16,-1 5-2-16,-4 5 2 0,-2 2-10 0,-3 7 24 16,0 0-1-16,-1 2-11 0,2 2-4 0,0 0-76 15,3 0-51-15,1-4-90 0,1-1-55 0,8-1-20 16,3-5-36-16,2-2 22 0,2-3-10 0,2-5 4 16,5-4 7-16,4-5-13 0,3-3 26 15</inkml:trace>
  <inkml:trace contextRef="#ctx0" brushRef="#br0" timeOffset="5471.41">22653 4227 2230 0,'13'-14'21'0,"2"2"1"0,-5 2-1 16,0 3 7-16,-4 1-17 0,4-1 52 15,-10 7 12-15,0 0 32 0,0 0 15 0,0 0-42 16,-21 18-6-16,2 3-37 0,0 4-26 0,-4 4 0 15,-3 7-6-15,-4 3 4 0,-3 6 3 0,-3 3-12 16,-4 2-79-16,-1 0-45 0,-2 2-71 0,4-2-53 16,-2-2 23-16,6-2 6 0,3-1 16 0,6-4 15 15,5-2 8-15,0-2-8 0,12-4-6 16,1-2-41-16,8-6-13 0</inkml:trace>
  <inkml:trace contextRef="#ctx0" brushRef="#br0" timeOffset="5680.49">22856 4269 2723 0,'19'-18'13'15,"-5"7"-6"-15,-1 11 2 0,-5 0 34 0,-2 13 33 16,-6 1 28-16,0 7 33 0,0 4-12 0,-14 4-44 16,-2 7-5-16,-4 0-27 0,-1 3-28 15,-4 0 1-15,-6 3-10 0,-2 0-12 0,-3-1 10 16,-3 1-5-16,-3-3-12 0,3-1-27 0,-4-1-53 15,5-1-36-15,3-4-81 0,2-1-17 0,6-2-30 16,5-2-52-16,5-5-11 0,4-4-73 0,5-1-54 16,8-4-9-16</inkml:trace>
  <inkml:trace contextRef="#ctx0" brushRef="#br0" timeOffset="5930.57">23103 4264 2465 0,'9'0'-7'0,"-3"14"0"0,-6 1 7 0,0 2-4 16,0 3 19-16,0 0 34 0,-15 0 6 0,-1 1 39 15,-5 2 16-15,-4 4-28 0,-2 4-11 0,-4 0-39 16,-3 4-23-16,-1 3-4 0,-3 2 0 0,-1 3 6 16,0 1-8-16,0 0-1 0,3 0-2 0,3-1-19 15,4-2 15-15,4-3-45 0,5 0-51 16,5-5-10-16,6-4-79 0,1-4-20 0,3-6-20 0,5-3-55 15,0-5 11-15,0-3-7 0,0-8-1 16,21 0 9-16,-4 0-8 0</inkml:trace>
  <inkml:trace contextRef="#ctx0" brushRef="#br0" timeOffset="6194.84">23229 4479 1745 0,'0'17'26'0,"0"3"24"15,0 4 24-15,-13 3 5 0,-1 6-21 0,3-5-31 16,-3 3-20-16,-7 2-1 0,-1 1-2 0,-3 0 5 16,-2-2-5-16,-2 1-10 0,-2-4-32 15,-2 1-43-15,1-3-35 0,2-2-48 0,0-1-5 16,6-2-8-16,-1-5 12 0,5-2 28 0,7-2 17 16,2-5 40-16,11-8 15 0,0 0 27 0,0 0 22 15,12 0 36-15,4-14 28 0,2-2 24 0,0-3 32 16,0 3 2-16,2-3 14 0,-2 0 43 0,4 0-5 15,-5 3 16-15,3 3-37 0,-5 4-59 0,0 3-37 16,-3 6-53-16,-4 0-40 0,-2 0-73 0,-6 0-109 16,0 12-123-16,0 0-73 0</inkml:trace>
  <inkml:trace contextRef="#ctx0" brushRef="#br0" timeOffset="7828.14">22144 5088 1299 0,'-1'0'13'0,"-1"0"39"0,1 0 25 15,1 0 10-15,0 0 4 0,0 0-26 0,0 0-8 16,0 0-7-16,0 0-2 0,0 0-3 15,0 0-16-15,9 7 9 0,-9-7 4 0,0 6 21 16,0-6 22-16,0 5 15 0,0 0 8 0,0-1-8 16,0-1 4-16,0 1 26 0,0-3 11 0,0 2 20 15,0-1 19-15,0 1-36 0,-9-2-17 0,9 3-50 16,0 1-45-16,-7 2-17 0,7-1-15 0,-6 3 2 16,1-1 8-16,2 0-3 0,2 1-2 15,-3-2 5-15,1 1-10 0,2-4-5 0,-3 0 2 0,1 2 23 16,2 0 25-16,-3-3 17 0,0 1-10 15,2 0-24-15,-1 0-16 0,0 0-14 0,0 1 9 0,1 0 28 16,-3-1-4-16,2 1 30 0,1 1 11 0,-1-1-21 16,-3-1 8-16,3 2-22 0,2-2-9 15,-1 5-2-15,0-1-10 0,2 0-1 0,-3 2-4 16,3-1 2-16,0 3 3 0,0-1-8 0,0-3-8 16,0 5-8-16,0-1 3 0,0 0 7 0,0-1 6 15,0 0 5-15,0 0-5 0,0-2-10 0,8 2-4 16,-8-2 9-16,0 1-3 0,9-1 43 0,-9 1 13 15,3-1-11-15,-3 0 0 0,5 3-29 0,0-2-3 16,-2 2-2-16,2-3 0 0,-2 2-3 0,3 1-14 16,-2 0 6-16,2 1 3 0,-1-2-6 0,0 1 8 15,-1-2 9-15,1 1 16 0,1 0 5 0,-3-3-10 16,1 4-9-16,-1-5-2 0,-2 2-14 16,3 2 8-16,-4-2 0 0,0 0-10 0,0 1-1 15,0 0 8-15,0-1 9 0,0 1 0 0,0-1 24 16,0 0-2-16,0 1-14 0,0 0-5 0,0 1-6 15,0 0-3-15,14 0 17 0,-14 2 22 0,9 0 4 16,-9 3-15-16,10-1-2 0,-4-1-11 0,-6-2-18 16,8 0 15-16,-3-1-14 0,-5 0-21 0,3-3 10 15,-3-1 5-15,0 0 0 0,0 1 11 0,0 1 0 16,0 1-8-16,0-1-6 0,0 1 9 0,0-1-6 16,0 1-6-16,0-2 15 0,0 1 2 15,0 1-11-15,0 0 15 0,0-1 5 0,0 2-9 16,0 0 12-16,0-1-12 0,0 2-14 0,0-2 0 0,10 0 6 15,-10 1 9-15,0 0 2 0,0 0 12 16,0-1 12-16,0 2-7 0,0-2 7 0,0 0-3 16,0 1-9-16,0 2 0 0,0-1-8 0,0-2-6 15,0 1-9-15,0 1-9 0,0 0 0 0,0 1 0 16,0-2 6-16,0 1 12 0,0 1-6 0,0 1 3 16,0 0-15-16,9 0 6 0,-9 0 35 0,0-2-11 15,0 1 23-15,0 0 0 0,0 2-26 16,0-3 0-16,0 1-9 0,0 0-12 0,0-2-6 15,0 1 9-15,0 0 3 0,0 0-12 0,-13-2 18 16,7 0-6-16,6 1-21 0,-8-3 21 0,3 1 6 0,-2 0-12 16,3 2 15-16,-1-3-9 0,2 3-24 15,2-3 12-15,-3 3 3 0,0-1 9 0,-2 0-3 16,3 1 6-16,-2-1 0 0,1 2-12 0,0-2 6 16,0-1 3-16,0 1-6 0,-1 2-3 0,0-3 6 15,1 0 0-15,0-1-9 0,1 1 3 0,2 0 3 16,-1-2-6-16,-1 1 9 0,0 1 3 0,3-2 6 15,-4 2-15-15,4 2-9 0,-2-2 18 0,0 2-12 16,0 0 10-16,2 0 16 0,-3 2-14 0,3-2-12 16,-1 0 6-16,-1 2-6 0,0-1 0 0,1-1 6 15,1 1 9-15,-2-1-6 0,2 1-3 0,-1-4 6 16,-3 3-3-16,3-3 4 0,-1 3 2 16,0-3 0-16,2 0-13 0,-1-1 10 0,1 0-18 0,0 0 12 15,0-3 4-15,0 1-7 0,0 1 18 16,0-2-24-16,0-1 2 0,0 0-2 0,0-2 0 15,0 0 6-15,0 1 0 0,0-1-6 0,0 0-24 16,0 1-23-16,0-2-88 0,0 0-78 0,0 0-116 16,0 0-107-16,0-13-70 0,0 4-99 0,10 0-61 15,-1 0-72-15,-9 9-33 0</inkml:trace>
  <inkml:trace contextRef="#ctx0" brushRef="#br0" timeOffset="8192.82">22448 6944 2145 0,'2'0'25'0,"-2"0"33"0,0 0 40 16,0 0 39-16,0 0 53 0,0 0-7 0,0 0-11 16,0 0-14-16,0 0-59 0,-16 0-3 0,3 0-31 15,0-9-32-15,-1 9-16 0,-2-7-21 0,-3 7 11 16,-3 0 5-16,2-6-2 0,-6 6-5 0,-2-6-8 16,-2 1-4-16,-2 0 2 0,-1 1 3 15,-2-1 4-15,4 2 3 0,-4-2-3 0,2 2 6 0,1 1-8 16,1-1-5-16,7 1 2 0,-3 2-4 0,3 0 2 15,5 0 12-15,5 0-7 0,3 0-65 16,-2 0-63-16,9 0-118 0,-1 0-105 0,5 0-63 16,0 12-67-16,0-3-27 0,0-9-13 0</inkml:trace>
  <inkml:trace contextRef="#ctx0" brushRef="#br0" timeOffset="8626.18">21948 6975 949 0,'0'7'34'0,"0"-3"26"0,0-4 14 0,0 0 12 16,0 0-3-16,0 0 13 0,0 0 9 0,0 0 43 15,0 0 15-15,0 0-6 0,0 0 30 0,-12 0-23 16,12 17-29-16,-10-3 26 0,10 0-14 0,-8 2-25 16,8 0-8-16,-7-1-44 0,7 1-30 0,0-1-3 15,0 1-2-15,0 1-13 0,0 4-18 16,0 1 4-16,0 0-8 0,0 2-3 0,0 2 20 0,0 0-13 15,0 1 8-15,0 1 15 0,0 0-8 16,0-2 7-16,0 3 5 0,0-1-12 0,0 1 15 16,0-3 3-16,-10 1-6 0,10-1-7 0,0-1-9 15,-6-1-1-15,6-1 18 0,0 0-10 0,0-3-7 16,-7 2-5-16,7-2-25 0,-3 2 15 0,0-1 0 16,3 0 2-16,-5-2 3 0,5 2 0 0,-1-3 0 15,-1 1-8-15,1-2-1 0,1-1 1 0,-4 2 1 16,4-2 2-16,-3-2 3 0,3 3-1 15,-1-3-5-15,-1 1 6 0,0 0-3 0,2 1-8 0,-1-1 11 16,-1 2-5-16,-1-1 4 0,0 2 10 16,0-1-14-16,1 0-1 0,1 0 1 0,-2-3-10 15,3 2 21-15,0-2-4 0,0-2-5 0,0-1 15 16,0-3-49-16,0-3-56 0,0-1-55 0,0 0-120 16,0-3-52-16,0-1-42 0,0 0-56 0,0-9-3 15,0-2-45-15,12-2 14 0</inkml:trace>
  <inkml:trace contextRef="#ctx0" brushRef="#br0" timeOffset="9193.7">22312 7010 1559 0,'0'0'12'0,"0"0"10"16,0 0 14-16,0 0 23 0,0 0 17 0,0 0 20 15,0 14 23-15,0 3 3 0,0-1 25 0,11 3-13 16,-11 2-13-16,0-1 37 0,0 5-29 0,0 0 3 15,0 4-10-15,0 1-45 0,0 2 6 0,0 2-14 16,0 5 7-16,0-2-4 0,0 5-28 0,0-1 4 16,-8 0-14-16,8 2-9 0,-9 0-6 0,9-2-14 15,-7-1-2-15,7 0-20 0,0-1 4 0,0 0 11 16,0-5-3-16,0 2 20 0,0-1-5 16,0 0-10-16,0 0-8 0,12-2 1 0,0-2 5 15,-2 2-1-15,-1-2 8 0,2-2 2 0,-1 0-12 16,-2-1 0-16,1-2 10 0,-3-1-7 0,1-3 7 15,-6 0 7-15,-1-4-17 0,0-3-2 0,0-2 7 16,0-4-5-16,0-1 10 0,0-4-8 0,-13 0 3 16,0-4 0-16,0 2-2 0,-1-2 17 0,1 0-10 15,-4 2-5-15,1-1 2 0,-5 0-9 0,3 3 4 16,0-3-2-16,-3 3 3 0,4-2 7 0,-5 2 0 16,0-1 7-16,-1-1-10 0,1 0-7 15,-1 2 0-15,-3 0-4 0,1-4 11 0,-2 3 0 16,2-2-2-16,1-1 8 0,0 2-11 0,4 0-11 15,1 1-49-15,4 0-36 0,1 2-35 0,5-1-66 16,1 4-3-16,0-3-53 0,7 3-49 0,1-2-23 16,0 0-61-16,0-1-38 0,0-3-32 0</inkml:trace>
  <inkml:trace contextRef="#ctx0" brushRef="#br0" timeOffset="9608.34">22141 6807 1993 0,'0'12'16'16,"0"0"26"-16,-14 0 26 0,14 5 37 0,-16 2 20 15,7 2-23-15,-4 2-25 0,0 2-29 0,-1 2-36 16,-2 1-6-16,-1-3-3 0,1 0-8 0,-1-3 3 16,2 0 0-16,-2-3 6 0,1 1-4 0,2 0-37 15,1-2-59-15,3-1-68 0,2 3-59 0,1-2-32 16,4 0-10-16,0-2-33 0,3-2-44 0,0-3-14 16</inkml:trace>
  <inkml:trace contextRef="#ctx0" brushRef="#br0" timeOffset="9803.81">22187 7075 2579 0,'5'0'45'0,"-5"0"45"0,1 0 36 0,-1 0 30 15,0 11 10-15,0-11-2 0,0 11 1 0,0-11-6 16,0 14-48-16,-12-1-41 0,1 1-37 0,-2 2-23 16,4 2-5-16,-3 2-10 0,3 1 2 0,0 2 1 15,-1-1-1-15,0-1 8 0,0 1-7 0,0-1 2 16,2-2-13-16,-3-1-57 0,6-2-53 0,-1-2-79 15,1-3-101-15,0 0-20 0,4-2-16 0,-2-3-19 16,3-1 8-16,0-2-56 0,0-1-90 0,0-2 88 16</inkml:trace>
  <inkml:trace contextRef="#ctx0" brushRef="#br0" timeOffset="9978.08">22303 7281 2299 0,'0'0'41'16,"0"11"14"-16,0 1 10 0,-12 1 43 0,-2 1 42 15,5-3 16-15,1 3 9 0,-5-2-31 0,2 2-80 16,0-2-23-16,-1 2-27 0,-3-1-4 0,0 2-10 16,2-1-13-16,-3 1 16 0,2 1-13 0,-5-1-44 15,4 0-51-15,1 3-80 0,0-3-76 0,3 4-18 16,0-3-35-16,5 2-8 0,1-2-5 16,1 2-50-16,4-4-28 0</inkml:trace>
  <inkml:trace contextRef="#ctx0" brushRef="#br0" timeOffset="10177.34">22228 7624 2561 0,'0'17'22'15,"0"1"30"-15,0 1 45 0,0 0 38 0,0 0 34 16,0-3 17-16,0 3-26 0,-12-1-31 0,0 1-63 16,1-1-47-16,1 0-24 0,-2 0 0 15,-2-1 5-15,1 0 5 0,2-5 0 0,-4 3-39 16,3-5-63-16,0-1-49 0,1 0-99 0,1 1-22 15,4 0 13-15,-2-4-19 0,3 0 35 0,5 1-33 16,0 1-50-16,0 0-45 0,0-2-48 0</inkml:trace>
  <inkml:trace contextRef="#ctx0" brushRef="#br0" timeOffset="10376.57">22348 7970 2102 0,'-12'15'23'0,"1"-1"24"0,1 1 48 15,-1-1 29-15,2 1 3 0,-3-2 31 0,3 0-22 16,-4 2-20-16,-1-4-29 0,2 0-52 16,-6 0-30-16,4 0-10 0,-3-3 8 0,1 3-3 15,-3 1 7-15,1-2 4 0,-1 2-18 0,3-1 12 16,-1 0-3-16,3-3-20 0,-2 3-60 0,5 1-50 16,0-2-57-16,5 0-41 0,3-1-2 0,3-4-51 15,0 1-54-15,0 1-61 0,0-3-59 0</inkml:trace>
  <inkml:trace contextRef="#ctx0" brushRef="#br0" timeOffset="10558.17">22323 8251 2687 0,'-16'17'70'0,"4"-2"47"0,0 1 46 0,-2-1 60 16,1-1-3-16,-2-5-14 0,2 3-4 15,-2-1-47-15,-3 1-66 0,-3 1-29 0,1 1-42 16,-1 0-13-16,-1 1-2 0,3 0-1 0,-2-3-2 15,4-1-5-15,0 2 3 0,0 1-73 0,1 0-77 16,5 1-90-16,-1-1-123 0,3 1-64 0,3 1-59 16,1 2-85-16,0 1-114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79CCC-51AE-4774-9AC3-518AB2BE3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27235B-16B8-4934-9BF9-B88AA09E6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A9097-7757-45F4-9762-7E95518E6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BCC70-E7A2-40DD-A80F-BD3B7DF8E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173F3-47F5-4468-B417-030015411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6079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099FE-370E-4BC1-BCCA-48FFAD348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4435E-FD48-47CA-88E1-662E55AB19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AF0A2-288F-412E-A71E-22EB37CD2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19CB7-CD1E-4940-A0F7-70D8F293D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48230-60CC-4BF4-8E67-504D1CC45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9562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E9D4E9-5020-4235-9CC2-0AD76B9BCF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3E9BFF-3257-4935-88C6-66553BA1E3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F7259-5988-44DF-8E1F-56D339A19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014E7-4A0E-4949-BF0E-9A542E85E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2AB6E-DD43-4D26-9184-25CD037F1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3273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413B4-5AB4-4B28-91F5-0E0ED8B71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1757F-8F87-4B7B-8C16-1F1306653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0A35E-8173-4D24-920F-D8E4EAF6B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EEEFF-C36B-45C6-B849-0EBAC27B9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44AB0-82DE-428F-848A-55B6D0BFD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3302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3BB63-F0E5-4960-A0FF-8EC22C722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E8FC3-E087-4266-8049-DFF18EFCA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E0266-1CD2-4D7F-A6B0-FFB9D1AE9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9600D-FE1E-4264-8356-FFAC50BB0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0D4DD-B3E8-43CE-AF91-622BB5739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17677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97DFE-6B8C-474A-B1B8-866E8A2A9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9445B-0C55-4FA4-986A-C05E12B10B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8AC125-58CA-4BA8-9DC5-231223B922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3430D4-E30E-4586-B78B-6C334F4A9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75593-0BE4-48D9-ACA6-A7BCC408C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D89FE-4EA8-4EB7-8B49-0BA23BCB6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17783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457DC-3CBC-45CE-A85A-96DC7080D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0A019-6674-4F40-85EC-746415982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93FD8-2B5E-473C-AE77-D808C007F2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538C60-8002-456B-837D-0D216E8C78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C066AB-83CB-40E7-9FF0-25E5F9103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BD2A54-2345-47A1-9A81-373EF3261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29AD2A-09D5-4AA6-81CD-7104F90AF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625A7E-462F-4297-BCA3-CA7269BA1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4448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4369E-C410-48E6-8E4D-D5809117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D629EF-6202-4A8C-91E6-CFF1BB845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DE2227-EA47-48EC-A70C-1D48CE6CD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570A7E-0F3E-40C7-B72B-78B3D5DC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79630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EB2ADB-3E78-4DBC-B4C5-C9A71D45D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E6965F-1AB5-43FB-AA72-ECE92F9B8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750709-750C-4DCB-ADEA-55C516F00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26591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D4EA-FEB0-4F34-8D72-6CDDCE275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87526-69CA-4738-A8CF-DA77BBDE1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1C35F1-1E72-4265-8A0D-C6B2C5F841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0BF63-63C1-453D-A1C8-5C038890E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BB41EB-9639-4A00-AD60-7BDE6975F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38AEB7-E863-41C2-A493-C15A6E3AA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26415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F7995-19FD-4703-8C0C-08285A920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7585AA-C1D9-4F05-83E4-82A294E7D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52F677-F4DE-4B8D-A2A4-39A746DE9F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EDB93C-5231-4DAD-8B29-FBABC9B9B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9A0C7-1D06-4A15-B2D6-83E18DCB2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6404E-D59F-4898-8B5E-01146BE6A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23299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129100-EBCD-4BD6-9697-3433D6BBF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A22C36-EF1A-4D4E-9B81-F97D09A35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34D25-415A-4F87-80EB-40C4772496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7EC8D-4C98-4A1D-9FE6-C21B30BE25A3}" type="datetimeFigureOut">
              <a:rPr lang="en-ID" smtClean="0"/>
              <a:t>10/06/2021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B82A9-CB77-4995-B0E7-101FC3635C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D0FE7-9139-4180-B58C-12607B25D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F64CF-7BC0-4D07-A563-9FFF9A0DDD6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0537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emf"/><Relationship Id="rId5" Type="http://schemas.openxmlformats.org/officeDocument/2006/relationships/customXml" Target="../ink/ink5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19.png"/><Relationship Id="rId7" Type="http://schemas.openxmlformats.org/officeDocument/2006/relationships/customXml" Target="../ink/ink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emf"/><Relationship Id="rId5" Type="http://schemas.openxmlformats.org/officeDocument/2006/relationships/customXml" Target="../ink/ink7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4" Type="http://schemas.openxmlformats.org/officeDocument/2006/relationships/customXml" Target="../ink/ink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emf"/><Relationship Id="rId4" Type="http://schemas.openxmlformats.org/officeDocument/2006/relationships/customXml" Target="../ink/ink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emf"/><Relationship Id="rId4" Type="http://schemas.openxmlformats.org/officeDocument/2006/relationships/customXml" Target="../ink/ink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emf"/><Relationship Id="rId4" Type="http://schemas.openxmlformats.org/officeDocument/2006/relationships/customXml" Target="../ink/ink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emf"/><Relationship Id="rId4" Type="http://schemas.openxmlformats.org/officeDocument/2006/relationships/customXml" Target="../ink/ink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emf"/><Relationship Id="rId5" Type="http://schemas.openxmlformats.org/officeDocument/2006/relationships/customXml" Target="../ink/ink15.xml"/><Relationship Id="rId4" Type="http://schemas.openxmlformats.org/officeDocument/2006/relationships/image" Target="../media/image34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2.png"/><Relationship Id="rId7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9.png"/><Relationship Id="rId7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emf"/><Relationship Id="rId5" Type="http://schemas.openxmlformats.org/officeDocument/2006/relationships/customXml" Target="../ink/ink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D8576-7760-464E-84D0-7CA2710B4B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Tata </a:t>
            </a:r>
            <a:r>
              <a:rPr lang="en-US" dirty="0" err="1"/>
              <a:t>Letak</a:t>
            </a:r>
            <a:r>
              <a:rPr lang="en-US" dirty="0"/>
              <a:t> Sensor </a:t>
            </a:r>
            <a:r>
              <a:rPr lang="en-US" dirty="0" err="1"/>
              <a:t>Rumpiang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241D7C-D6A3-43FE-81C3-85DC8D26B3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Total : 76 Sensor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05980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/>
              <a:t>Thermistor</a:t>
            </a:r>
            <a:endParaRPr lang="en-ID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1E856CA-BCE4-4599-B98F-8266A6EB96FA}"/>
              </a:ext>
            </a:extLst>
          </p:cNvPr>
          <p:cNvGrpSpPr/>
          <p:nvPr/>
        </p:nvGrpSpPr>
        <p:grpSpPr>
          <a:xfrm>
            <a:off x="389453" y="4478746"/>
            <a:ext cx="2687286" cy="2165872"/>
            <a:chOff x="389453" y="4478746"/>
            <a:chExt cx="2687286" cy="216587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E01CC6B-0D5F-4AB4-8F23-68728F9EA1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453" y="4478746"/>
              <a:ext cx="2687286" cy="2165872"/>
            </a:xfrm>
            <a:prstGeom prst="rect">
              <a:avLst/>
            </a:prstGeom>
          </p:spPr>
        </p:pic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2BAE9E7-A852-4AAD-AC16-40AD29BAEC83}"/>
                </a:ext>
              </a:extLst>
            </p:cNvPr>
            <p:cNvSpPr/>
            <p:nvPr/>
          </p:nvSpPr>
          <p:spPr>
            <a:xfrm>
              <a:off x="1955231" y="5561682"/>
              <a:ext cx="303430" cy="30343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0272848-72AF-4E53-B26E-F5AEF7824259}"/>
              </a:ext>
            </a:extLst>
          </p:cNvPr>
          <p:cNvGrpSpPr/>
          <p:nvPr/>
        </p:nvGrpSpPr>
        <p:grpSpPr>
          <a:xfrm>
            <a:off x="3856676" y="4465328"/>
            <a:ext cx="3065895" cy="2179290"/>
            <a:chOff x="3856676" y="4465328"/>
            <a:chExt cx="3065895" cy="217929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4203F96-4D7A-47C8-B0E8-F4CABB1A4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56676" y="4465328"/>
              <a:ext cx="3065895" cy="2179290"/>
            </a:xfrm>
            <a:prstGeom prst="rect">
              <a:avLst/>
            </a:prstGeom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954E4F4-3B54-4666-BA07-E742C27AC6D8}"/>
                </a:ext>
              </a:extLst>
            </p:cNvPr>
            <p:cNvSpPr/>
            <p:nvPr/>
          </p:nvSpPr>
          <p:spPr>
            <a:xfrm>
              <a:off x="4799099" y="5708287"/>
              <a:ext cx="303430" cy="30343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2C61DBB-4AC6-4DB9-8386-F914D0E0B76C}"/>
              </a:ext>
            </a:extLst>
          </p:cNvPr>
          <p:cNvGrpSpPr/>
          <p:nvPr/>
        </p:nvGrpSpPr>
        <p:grpSpPr>
          <a:xfrm>
            <a:off x="96490" y="872657"/>
            <a:ext cx="6826081" cy="3548422"/>
            <a:chOff x="96490" y="872657"/>
            <a:chExt cx="6826081" cy="354842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71AF27F-E9DA-4A33-B26A-4E9B30634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490" y="872657"/>
              <a:ext cx="6826081" cy="3548422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6DF1C2D-0631-4FC5-8559-6E4FF4700457}"/>
                </a:ext>
              </a:extLst>
            </p:cNvPr>
            <p:cNvSpPr/>
            <p:nvPr/>
          </p:nvSpPr>
          <p:spPr>
            <a:xfrm>
              <a:off x="3333360" y="2459498"/>
              <a:ext cx="176169" cy="176169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33D5186-31DB-4127-AA9D-A9F478555F57}"/>
                </a:ext>
              </a:extLst>
            </p:cNvPr>
            <p:cNvSpPr/>
            <p:nvPr/>
          </p:nvSpPr>
          <p:spPr>
            <a:xfrm>
              <a:off x="3333360" y="1489908"/>
              <a:ext cx="176169" cy="176169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4064109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/>
              <a:t>Seismometer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ED1762-222E-4F1D-9557-293C92AC6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90" y="4421079"/>
            <a:ext cx="3270980" cy="23892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E861A8-383F-4349-BA0F-A8C72E6C4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470" y="4421079"/>
            <a:ext cx="3555101" cy="238929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162C89F-9DC5-4EC8-8447-8BC83C685898}"/>
                  </a:ext>
                </a:extLst>
              </p14:cNvPr>
              <p14:cNvContentPartPr/>
              <p14:nvPr/>
            </p14:nvContentPartPr>
            <p14:xfrm>
              <a:off x="641160" y="1834200"/>
              <a:ext cx="7505280" cy="48312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162C89F-9DC5-4EC8-8447-8BC83C68589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1800" y="1824840"/>
                <a:ext cx="7524000" cy="484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7604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/>
              <a:t>Seismometer</a:t>
            </a:r>
            <a:endParaRPr lang="en-ID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3A91CC-EE84-4800-87A5-8CFA94E781C0}"/>
              </a:ext>
            </a:extLst>
          </p:cNvPr>
          <p:cNvGrpSpPr/>
          <p:nvPr/>
        </p:nvGrpSpPr>
        <p:grpSpPr>
          <a:xfrm>
            <a:off x="96490" y="4421079"/>
            <a:ext cx="3270980" cy="2389296"/>
            <a:chOff x="96490" y="4421079"/>
            <a:chExt cx="3270980" cy="238929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EED1762-222E-4F1D-9557-293C92AC69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90" y="4421079"/>
              <a:ext cx="3270980" cy="2389296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E223B25-6AD2-4396-A750-291348FC64CA}"/>
                </a:ext>
              </a:extLst>
            </p:cNvPr>
            <p:cNvSpPr/>
            <p:nvPr/>
          </p:nvSpPr>
          <p:spPr>
            <a:xfrm>
              <a:off x="1276835" y="5754629"/>
              <a:ext cx="303430" cy="303430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52C1E6-592A-4E1D-9855-DD693F856B61}"/>
              </a:ext>
            </a:extLst>
          </p:cNvPr>
          <p:cNvGrpSpPr/>
          <p:nvPr/>
        </p:nvGrpSpPr>
        <p:grpSpPr>
          <a:xfrm>
            <a:off x="3367470" y="4421079"/>
            <a:ext cx="3555101" cy="2389296"/>
            <a:chOff x="3367470" y="4421079"/>
            <a:chExt cx="3555101" cy="2389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7E861A8-383F-4349-BA0F-A8C72E6C4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7470" y="4421079"/>
              <a:ext cx="3555101" cy="2389296"/>
            </a:xfrm>
            <a:prstGeom prst="rect">
              <a:avLst/>
            </a:prstGeom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EBEFC41-697E-4FB3-BDAC-D5071CE91C1E}"/>
                </a:ext>
              </a:extLst>
            </p:cNvPr>
            <p:cNvSpPr/>
            <p:nvPr/>
          </p:nvSpPr>
          <p:spPr>
            <a:xfrm>
              <a:off x="6619141" y="6392193"/>
              <a:ext cx="303430" cy="303430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B3441B5-7AA7-4672-8FA3-6C39B8384E7C}"/>
              </a:ext>
            </a:extLst>
          </p:cNvPr>
          <p:cNvGrpSpPr/>
          <p:nvPr/>
        </p:nvGrpSpPr>
        <p:grpSpPr>
          <a:xfrm>
            <a:off x="184574" y="872657"/>
            <a:ext cx="6826081" cy="3548422"/>
            <a:chOff x="184574" y="872657"/>
            <a:chExt cx="6826081" cy="354842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71AF27F-E9DA-4A33-B26A-4E9B30634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4574" y="872657"/>
              <a:ext cx="6826081" cy="3548422"/>
            </a:xfrm>
            <a:prstGeom prst="rect">
              <a:avLst/>
            </a:prstGeom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9389713-0B56-4380-B315-5C47949139B3}"/>
                </a:ext>
              </a:extLst>
            </p:cNvPr>
            <p:cNvSpPr/>
            <p:nvPr/>
          </p:nvSpPr>
          <p:spPr>
            <a:xfrm>
              <a:off x="461825" y="2076417"/>
              <a:ext cx="176169" cy="176169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C2FBD2E-7E0F-42CE-91D1-74669E81E725}"/>
                </a:ext>
              </a:extLst>
            </p:cNvPr>
            <p:cNvSpPr/>
            <p:nvPr/>
          </p:nvSpPr>
          <p:spPr>
            <a:xfrm>
              <a:off x="6834486" y="3880050"/>
              <a:ext cx="176169" cy="176169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634171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Strain_Gauge_Frame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5323225" cy="27671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21D147-9DD9-4A29-8AFB-4431A7ADA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301" y="2624947"/>
            <a:ext cx="3898461" cy="24369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D794B8-FDEF-415E-A739-B20E4ED4D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0885" y="0"/>
            <a:ext cx="4232786" cy="24369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96D140-FC80-431F-ACB4-99F011D82A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17606"/>
            <a:ext cx="12192000" cy="109658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89F43CB-0196-4BDB-89D0-F450D35DB610}"/>
                  </a:ext>
                </a:extLst>
              </p14:cNvPr>
              <p14:cNvContentPartPr/>
              <p14:nvPr/>
            </p14:nvContentPartPr>
            <p14:xfrm>
              <a:off x="1869480" y="3487680"/>
              <a:ext cx="9029160" cy="32785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89F43CB-0196-4BDB-89D0-F450D35DB61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60120" y="3478320"/>
                <a:ext cx="9047880" cy="329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8890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Strain_Gauge_Frame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5323225" cy="27671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21D147-9DD9-4A29-8AFB-4431A7ADA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301" y="2624947"/>
            <a:ext cx="3898461" cy="2436921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D794B8-FDEF-415E-A739-B20E4ED4D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0885" y="0"/>
            <a:ext cx="4232786" cy="243692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8FAC590-DC28-4CFB-96BE-DF781FDE758F}"/>
              </a:ext>
            </a:extLst>
          </p:cNvPr>
          <p:cNvSpPr/>
          <p:nvPr/>
        </p:nvSpPr>
        <p:spPr>
          <a:xfrm>
            <a:off x="7396292" y="3479477"/>
            <a:ext cx="176169" cy="176169"/>
          </a:xfrm>
          <a:prstGeom prst="ellips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ID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F8C9AFC-A1AB-466C-9331-FA9DABF9777F}"/>
              </a:ext>
            </a:extLst>
          </p:cNvPr>
          <p:cNvSpPr/>
          <p:nvPr/>
        </p:nvSpPr>
        <p:spPr>
          <a:xfrm>
            <a:off x="7862800" y="3800485"/>
            <a:ext cx="176169" cy="176169"/>
          </a:xfrm>
          <a:prstGeom prst="ellips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ID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472617-9EDF-418A-98D1-C6F22A4A07FB}"/>
              </a:ext>
            </a:extLst>
          </p:cNvPr>
          <p:cNvGrpSpPr/>
          <p:nvPr/>
        </p:nvGrpSpPr>
        <p:grpSpPr>
          <a:xfrm>
            <a:off x="-1" y="4423418"/>
            <a:ext cx="12192000" cy="2259528"/>
            <a:chOff x="-1" y="4423418"/>
            <a:chExt cx="12192000" cy="225952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096D140-FC80-431F-ACB4-99F011D82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4917606"/>
              <a:ext cx="12192000" cy="1096589"/>
            </a:xfrm>
            <a:prstGeom prst="rect">
              <a:avLst/>
            </a:prstGeom>
          </p:spPr>
        </p:pic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E79CA51-9992-4AA6-86C0-039EA050F3C0}"/>
                </a:ext>
              </a:extLst>
            </p:cNvPr>
            <p:cNvSpPr/>
            <p:nvPr/>
          </p:nvSpPr>
          <p:spPr>
            <a:xfrm>
              <a:off x="2291808" y="4423418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F53692D-AE83-4964-9F2A-4E251424C36A}"/>
                </a:ext>
              </a:extLst>
            </p:cNvPr>
            <p:cNvSpPr/>
            <p:nvPr/>
          </p:nvSpPr>
          <p:spPr>
            <a:xfrm>
              <a:off x="4064235" y="6324588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5B01A5F-ED0B-41B0-A5C0-91694169329F}"/>
                </a:ext>
              </a:extLst>
            </p:cNvPr>
            <p:cNvSpPr/>
            <p:nvPr/>
          </p:nvSpPr>
          <p:spPr>
            <a:xfrm>
              <a:off x="8258731" y="6020398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ID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A8E88A7-C8CC-4E9D-8C10-32CBE579345F}"/>
                </a:ext>
              </a:extLst>
            </p:cNvPr>
            <p:cNvSpPr/>
            <p:nvPr/>
          </p:nvSpPr>
          <p:spPr>
            <a:xfrm>
              <a:off x="9915563" y="6379516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  <a:endParaRPr lang="en-ID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7785A91-60F6-4547-B3A1-4E195890D2F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4419" y="4726848"/>
              <a:ext cx="1" cy="579901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B746C511-BD30-4818-866D-32E1E65C0B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94495" y="5536734"/>
              <a:ext cx="1" cy="80534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075DCF9-6231-486F-BCBC-C8F87AB72C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95564" y="5208852"/>
              <a:ext cx="1" cy="80534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B2431E-233E-4DA3-BD77-8FC7A0F780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57562" y="5561901"/>
              <a:ext cx="1" cy="80534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0529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Strain_Gauge_Hanger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29DC1C-5780-47B1-8EEC-82911641D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4588779"/>
            <a:ext cx="12192000" cy="20482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4808F6-1B34-4FA8-9C33-C3F7B8593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1691" y="872657"/>
            <a:ext cx="1716915" cy="227286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20D7F11-FE02-4A18-AE21-7D0907B1ECB7}"/>
                  </a:ext>
                </a:extLst>
              </p14:cNvPr>
              <p14:cNvContentPartPr/>
              <p14:nvPr/>
            </p14:nvContentPartPr>
            <p14:xfrm>
              <a:off x="7664040" y="1268280"/>
              <a:ext cx="924840" cy="18295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20D7F11-FE02-4A18-AE21-7D0907B1ECB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54680" y="1258920"/>
                <a:ext cx="943560" cy="18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DE7722C-8DD7-40E2-9BC7-06CDC0186BF6}"/>
                  </a:ext>
                </a:extLst>
              </p14:cNvPr>
              <p14:cNvContentPartPr/>
              <p14:nvPr/>
            </p14:nvContentPartPr>
            <p14:xfrm>
              <a:off x="1400040" y="3247560"/>
              <a:ext cx="10139400" cy="33206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DE7722C-8DD7-40E2-9BC7-06CDC0186BF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90680" y="3238200"/>
                <a:ext cx="10158120" cy="333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9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Strain_Gauge_Hanger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4808F6-1B34-4FA8-9C33-C3F7B8593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691" y="872657"/>
            <a:ext cx="1716915" cy="227286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20D7F11-FE02-4A18-AE21-7D0907B1ECB7}"/>
                  </a:ext>
                </a:extLst>
              </p14:cNvPr>
              <p14:cNvContentPartPr/>
              <p14:nvPr/>
            </p14:nvContentPartPr>
            <p14:xfrm>
              <a:off x="7664040" y="1268280"/>
              <a:ext cx="924840" cy="18295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20D7F11-FE02-4A18-AE21-7D0907B1ECB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54680" y="1258920"/>
                <a:ext cx="943560" cy="1848240"/>
              </a:xfrm>
              <a:prstGeom prst="rect">
                <a:avLst/>
              </a:prstGeom>
            </p:spPr>
          </p:pic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A5D63AE1-EC02-4B13-8C60-AC0020BE2B4C}"/>
              </a:ext>
            </a:extLst>
          </p:cNvPr>
          <p:cNvGrpSpPr/>
          <p:nvPr/>
        </p:nvGrpSpPr>
        <p:grpSpPr>
          <a:xfrm>
            <a:off x="-1" y="4588779"/>
            <a:ext cx="12192000" cy="2048256"/>
            <a:chOff x="-1" y="4588779"/>
            <a:chExt cx="12192000" cy="20482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B29DC1C-5780-47B1-8EEC-82911641D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1" y="4588779"/>
              <a:ext cx="12192000" cy="2048256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50C8460-4135-4F5B-8568-91A0961C0EF1}"/>
                </a:ext>
              </a:extLst>
            </p:cNvPr>
            <p:cNvSpPr/>
            <p:nvPr/>
          </p:nvSpPr>
          <p:spPr>
            <a:xfrm>
              <a:off x="1696190" y="4972898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28807DD-5615-41DF-83D9-A7512D63AC92}"/>
                </a:ext>
              </a:extLst>
            </p:cNvPr>
            <p:cNvSpPr/>
            <p:nvPr/>
          </p:nvSpPr>
          <p:spPr>
            <a:xfrm>
              <a:off x="2577034" y="5833628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B51E617-EDC2-4652-AF0A-C20130937F78}"/>
                </a:ext>
              </a:extLst>
            </p:cNvPr>
            <p:cNvSpPr/>
            <p:nvPr/>
          </p:nvSpPr>
          <p:spPr>
            <a:xfrm>
              <a:off x="3544096" y="4821183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2902FBC-CCE8-4957-A7AE-04285D129A5F}"/>
                </a:ext>
              </a:extLst>
            </p:cNvPr>
            <p:cNvSpPr/>
            <p:nvPr/>
          </p:nvSpPr>
          <p:spPr>
            <a:xfrm>
              <a:off x="4643054" y="5833628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  <a:endParaRPr lang="en-ID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F1FC339-0874-4581-8153-178427DEF911}"/>
                </a:ext>
              </a:extLst>
            </p:cNvPr>
            <p:cNvSpPr/>
            <p:nvPr/>
          </p:nvSpPr>
          <p:spPr>
            <a:xfrm>
              <a:off x="5020558" y="4762216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90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741CE80-654C-4D1A-8426-59504609ECF3}"/>
                </a:ext>
              </a:extLst>
            </p:cNvPr>
            <p:cNvSpPr/>
            <p:nvPr/>
          </p:nvSpPr>
          <p:spPr>
            <a:xfrm>
              <a:off x="6095999" y="4760442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ID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AF0B5B4-8221-4AED-B964-041D8EC83538}"/>
                </a:ext>
              </a:extLst>
            </p:cNvPr>
            <p:cNvSpPr/>
            <p:nvPr/>
          </p:nvSpPr>
          <p:spPr>
            <a:xfrm>
              <a:off x="5726884" y="5831854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  <a:endParaRPr lang="en-ID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0C72E70-FBA7-41EB-9B92-B92632EA0868}"/>
                </a:ext>
              </a:extLst>
            </p:cNvPr>
            <p:cNvSpPr/>
            <p:nvPr/>
          </p:nvSpPr>
          <p:spPr>
            <a:xfrm>
              <a:off x="7187168" y="4760442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4133C50-DA2E-45DB-BDA0-3C648A1DBD20}"/>
                </a:ext>
              </a:extLst>
            </p:cNvPr>
            <p:cNvSpPr/>
            <p:nvPr/>
          </p:nvSpPr>
          <p:spPr>
            <a:xfrm>
              <a:off x="7572181" y="5788135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  <a:endParaRPr lang="en-ID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815A598-8FBB-47B8-B740-BFCA7CA469E7}"/>
                </a:ext>
              </a:extLst>
            </p:cNvPr>
            <p:cNvSpPr/>
            <p:nvPr/>
          </p:nvSpPr>
          <p:spPr>
            <a:xfrm>
              <a:off x="8278337" y="4760442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  <a:endParaRPr lang="en-ID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85AD838-10B3-427E-BA4F-C5D7859F6526}"/>
                </a:ext>
              </a:extLst>
            </p:cNvPr>
            <p:cNvSpPr/>
            <p:nvPr/>
          </p:nvSpPr>
          <p:spPr>
            <a:xfrm>
              <a:off x="9638201" y="5769583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  <a:endParaRPr lang="en-ID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BEAD09D-EF31-46AD-8BCD-D2403C478ADF}"/>
                </a:ext>
              </a:extLst>
            </p:cNvPr>
            <p:cNvSpPr/>
            <p:nvPr/>
          </p:nvSpPr>
          <p:spPr>
            <a:xfrm>
              <a:off x="10235168" y="4821183"/>
              <a:ext cx="303430" cy="30343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  <a:endParaRPr lang="en-ID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4C438A4-3854-42BF-BDD9-A386163F8C17}"/>
                </a:ext>
              </a:extLst>
            </p:cNvPr>
            <p:cNvSpPr txBox="1"/>
            <p:nvPr/>
          </p:nvSpPr>
          <p:spPr>
            <a:xfrm>
              <a:off x="2519397" y="580040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C4E8E5-FD67-491E-B687-64ED3894E0EC}"/>
                </a:ext>
              </a:extLst>
            </p:cNvPr>
            <p:cNvSpPr txBox="1"/>
            <p:nvPr/>
          </p:nvSpPr>
          <p:spPr>
            <a:xfrm>
              <a:off x="7121188" y="472749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F4B89B3-9C00-44CC-B4D0-79404571E695}"/>
                </a:ext>
              </a:extLst>
            </p:cNvPr>
            <p:cNvSpPr txBox="1"/>
            <p:nvPr/>
          </p:nvSpPr>
          <p:spPr>
            <a:xfrm>
              <a:off x="4967463" y="4727491"/>
              <a:ext cx="48026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11</a:t>
              </a:r>
              <a:endParaRPr lang="en-ID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4846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7297446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Horizontal_Inclinometer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60E3A0-DEB7-419C-9774-B330A14D7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233288"/>
            <a:ext cx="12192000" cy="109658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A29A291-A353-48C1-B77A-2628548735B3}"/>
                  </a:ext>
                </a:extLst>
              </p14:cNvPr>
              <p14:cNvContentPartPr/>
              <p14:nvPr/>
            </p14:nvContentPartPr>
            <p14:xfrm>
              <a:off x="827280" y="2161080"/>
              <a:ext cx="10979280" cy="46350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A29A291-A353-48C1-B77A-2628548735B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7920" y="2151720"/>
                <a:ext cx="10998000" cy="465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9546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7297446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Horizontal_Inclinometer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8608210-4A92-4E74-9A6E-24F1474108C9}"/>
              </a:ext>
            </a:extLst>
          </p:cNvPr>
          <p:cNvGrpSpPr/>
          <p:nvPr/>
        </p:nvGrpSpPr>
        <p:grpSpPr>
          <a:xfrm>
            <a:off x="-1" y="4675469"/>
            <a:ext cx="12192000" cy="1654408"/>
            <a:chOff x="-1" y="4675469"/>
            <a:chExt cx="12192000" cy="165440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360E3A0-DEB7-419C-9774-B330A14D7C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" y="5233288"/>
              <a:ext cx="12192000" cy="1096589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CF258AE-BE1B-429D-B5DF-D7F4EA0ACFCC}"/>
                </a:ext>
              </a:extLst>
            </p:cNvPr>
            <p:cNvSpPr/>
            <p:nvPr/>
          </p:nvSpPr>
          <p:spPr>
            <a:xfrm>
              <a:off x="856324" y="4850947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D48BD41-FB20-4FBB-A8A8-8FF9882FB11B}"/>
                </a:ext>
              </a:extLst>
            </p:cNvPr>
            <p:cNvSpPr/>
            <p:nvPr/>
          </p:nvSpPr>
          <p:spPr>
            <a:xfrm>
              <a:off x="2201829" y="4821183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38F9C8B-D042-4C61-A748-3361F45C10F8}"/>
                </a:ext>
              </a:extLst>
            </p:cNvPr>
            <p:cNvSpPr/>
            <p:nvPr/>
          </p:nvSpPr>
          <p:spPr>
            <a:xfrm>
              <a:off x="3699049" y="4821183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ID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0A52659-04F5-461F-92D1-7C643517C70A}"/>
                </a:ext>
              </a:extLst>
            </p:cNvPr>
            <p:cNvSpPr/>
            <p:nvPr/>
          </p:nvSpPr>
          <p:spPr>
            <a:xfrm>
              <a:off x="10779669" y="4675469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  <a:endParaRPr lang="en-ID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3F6C8C1-263B-420E-AD58-9B92C797574E}"/>
                </a:ext>
              </a:extLst>
            </p:cNvPr>
            <p:cNvSpPr/>
            <p:nvPr/>
          </p:nvSpPr>
          <p:spPr>
            <a:xfrm>
              <a:off x="9899775" y="4793393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  <a:endParaRPr lang="en-ID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11D6E2C-91A6-4FA6-9A2F-D266434E89BB}"/>
                </a:ext>
              </a:extLst>
            </p:cNvPr>
            <p:cNvSpPr/>
            <p:nvPr/>
          </p:nvSpPr>
          <p:spPr>
            <a:xfrm>
              <a:off x="5067088" y="4917465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  <a:endParaRPr lang="en-ID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86B3359-59ED-41DE-9144-7998B9F1A905}"/>
                </a:ext>
              </a:extLst>
            </p:cNvPr>
            <p:cNvSpPr/>
            <p:nvPr/>
          </p:nvSpPr>
          <p:spPr>
            <a:xfrm>
              <a:off x="8683450" y="4918059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  <a:endParaRPr lang="en-ID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B8BC09B-6453-451A-9095-B368CB746810}"/>
                </a:ext>
              </a:extLst>
            </p:cNvPr>
            <p:cNvSpPr/>
            <p:nvPr/>
          </p:nvSpPr>
          <p:spPr>
            <a:xfrm>
              <a:off x="7490598" y="4918059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  <a:endParaRPr lang="en-ID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3B52B3F-CCCA-4814-8B62-A0D00E62D160}"/>
                </a:ext>
              </a:extLst>
            </p:cNvPr>
            <p:cNvCxnSpPr>
              <a:cxnSpLocks/>
              <a:endCxn id="6" idx="4"/>
            </p:cNvCxnSpPr>
            <p:nvPr/>
          </p:nvCxnSpPr>
          <p:spPr>
            <a:xfrm flipH="1" flipV="1">
              <a:off x="1008039" y="5154377"/>
              <a:ext cx="402457" cy="55013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189B886-0E8D-45EF-805B-43BB0324661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53544" y="5124613"/>
              <a:ext cx="1" cy="579901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FC43463-DCB1-473A-9213-5D15E0B976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6117" y="5124613"/>
              <a:ext cx="0" cy="49601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D98CCA0-F31A-4C00-836C-DCF5833711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0300" y="5208502"/>
              <a:ext cx="0" cy="49601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FE760730-CA5E-416F-BD60-BAEBA917AC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44719" y="5233288"/>
              <a:ext cx="0" cy="49601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7B4C15FC-6961-4B27-ACA8-84B26FD0E1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35165" y="5208502"/>
              <a:ext cx="0" cy="6233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A1D5B0B1-588C-48B2-9681-66A3B30F0A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51490" y="5096823"/>
              <a:ext cx="0" cy="6233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0943B305-D952-445C-83DB-F1CADFD70B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31384" y="4976576"/>
              <a:ext cx="0" cy="6233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73232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7297446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Vertical_Inclinometer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1" y="872657"/>
            <a:ext cx="4147036" cy="2155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AAA27C-885E-4B11-89B7-AABCF8A57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93245"/>
            <a:ext cx="12192000" cy="393794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1014BAFB-7590-4DDC-9626-9190EEA3CDF3}"/>
                  </a:ext>
                </a:extLst>
              </p14:cNvPr>
              <p14:cNvContentPartPr/>
              <p14:nvPr/>
            </p14:nvContentPartPr>
            <p14:xfrm>
              <a:off x="4451040" y="1471320"/>
              <a:ext cx="4397760" cy="3130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1014BAFB-7590-4DDC-9626-9190EEA3CDF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41680" y="1461960"/>
                <a:ext cx="4416480" cy="314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254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F35A2E4B-CAE5-49B9-BB29-76635D9901D4}"/>
              </a:ext>
            </a:extLst>
          </p:cNvPr>
          <p:cNvSpPr/>
          <p:nvPr/>
        </p:nvSpPr>
        <p:spPr>
          <a:xfrm>
            <a:off x="1214978" y="1258501"/>
            <a:ext cx="303430" cy="30343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64F4C-0767-4508-B2EA-10735BC912F4}"/>
              </a:ext>
            </a:extLst>
          </p:cNvPr>
          <p:cNvSpPr txBox="1"/>
          <p:nvPr/>
        </p:nvSpPr>
        <p:spPr>
          <a:xfrm>
            <a:off x="1828800" y="1247236"/>
            <a:ext cx="681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ATRH</a:t>
            </a:r>
            <a:endParaRPr lang="en-ID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3E2CD58-F559-4E0C-826A-97AB76801E15}"/>
              </a:ext>
            </a:extLst>
          </p:cNvPr>
          <p:cNvSpPr/>
          <p:nvPr/>
        </p:nvSpPr>
        <p:spPr>
          <a:xfrm>
            <a:off x="1214978" y="1732125"/>
            <a:ext cx="303430" cy="30343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8733E2-C2F2-469B-9AF1-3F9093491EEC}"/>
              </a:ext>
            </a:extLst>
          </p:cNvPr>
          <p:cNvSpPr txBox="1"/>
          <p:nvPr/>
        </p:nvSpPr>
        <p:spPr>
          <a:xfrm>
            <a:off x="1777535" y="1701647"/>
            <a:ext cx="14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Displacement</a:t>
            </a:r>
            <a:endParaRPr lang="en-ID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7C0554A-79D1-42D7-94DE-D74925815C34}"/>
              </a:ext>
            </a:extLst>
          </p:cNvPr>
          <p:cNvSpPr/>
          <p:nvPr/>
        </p:nvSpPr>
        <p:spPr>
          <a:xfrm>
            <a:off x="1214978" y="2205749"/>
            <a:ext cx="303430" cy="30343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89767-6DAD-43C6-8FFE-028F6681564C}"/>
              </a:ext>
            </a:extLst>
          </p:cNvPr>
          <p:cNvSpPr txBox="1"/>
          <p:nvPr/>
        </p:nvSpPr>
        <p:spPr>
          <a:xfrm>
            <a:off x="1828800" y="2156058"/>
            <a:ext cx="14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Anemometer</a:t>
            </a:r>
            <a:endParaRPr lang="en-ID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A0FE8E0-FB77-43C9-84F6-AD75788D2CBE}"/>
              </a:ext>
            </a:extLst>
          </p:cNvPr>
          <p:cNvSpPr/>
          <p:nvPr/>
        </p:nvSpPr>
        <p:spPr>
          <a:xfrm>
            <a:off x="1214978" y="2679373"/>
            <a:ext cx="303430" cy="30343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11656A-6F32-44B2-A138-4F4128617FC2}"/>
              </a:ext>
            </a:extLst>
          </p:cNvPr>
          <p:cNvSpPr txBox="1"/>
          <p:nvPr/>
        </p:nvSpPr>
        <p:spPr>
          <a:xfrm>
            <a:off x="1812801" y="2679373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Thermistor</a:t>
            </a:r>
            <a:endParaRPr lang="en-ID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B8395A6-621A-467C-95D0-F555F46485B2}"/>
              </a:ext>
            </a:extLst>
          </p:cNvPr>
          <p:cNvSpPr/>
          <p:nvPr/>
        </p:nvSpPr>
        <p:spPr>
          <a:xfrm>
            <a:off x="1214978" y="3152997"/>
            <a:ext cx="303430" cy="30343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A06CB4-4C60-4B7D-BAB8-D2D494B4D42C}"/>
              </a:ext>
            </a:extLst>
          </p:cNvPr>
          <p:cNvSpPr txBox="1"/>
          <p:nvPr/>
        </p:nvSpPr>
        <p:spPr>
          <a:xfrm>
            <a:off x="1828800" y="3120046"/>
            <a:ext cx="14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Seismometer</a:t>
            </a:r>
            <a:endParaRPr lang="en-ID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4326F84-EAE7-4918-A368-FD47A142F020}"/>
              </a:ext>
            </a:extLst>
          </p:cNvPr>
          <p:cNvSpPr/>
          <p:nvPr/>
        </p:nvSpPr>
        <p:spPr>
          <a:xfrm>
            <a:off x="1214978" y="3626621"/>
            <a:ext cx="303430" cy="303430"/>
          </a:xfrm>
          <a:prstGeom prst="ellips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4EECB3-E7F4-4CE1-8579-EBDB29F5F255}"/>
              </a:ext>
            </a:extLst>
          </p:cNvPr>
          <p:cNvSpPr txBox="1"/>
          <p:nvPr/>
        </p:nvSpPr>
        <p:spPr>
          <a:xfrm>
            <a:off x="1798373" y="3598965"/>
            <a:ext cx="1381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Strain Gauge</a:t>
            </a:r>
            <a:endParaRPr lang="en-ID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9FC5D78-685C-4CCC-AAD6-F6CBA742094B}"/>
              </a:ext>
            </a:extLst>
          </p:cNvPr>
          <p:cNvSpPr/>
          <p:nvPr/>
        </p:nvSpPr>
        <p:spPr>
          <a:xfrm>
            <a:off x="1214978" y="4100245"/>
            <a:ext cx="303430" cy="30343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EEE13D-B1F0-4517-A15A-64206089A85B}"/>
              </a:ext>
            </a:extLst>
          </p:cNvPr>
          <p:cNvSpPr txBox="1"/>
          <p:nvPr/>
        </p:nvSpPr>
        <p:spPr>
          <a:xfrm>
            <a:off x="1812801" y="4074028"/>
            <a:ext cx="137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Inclinometer</a:t>
            </a:r>
            <a:endParaRPr lang="en-ID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6D31FF1-722F-4F23-869A-1DD46D383485}"/>
              </a:ext>
            </a:extLst>
          </p:cNvPr>
          <p:cNvSpPr/>
          <p:nvPr/>
        </p:nvSpPr>
        <p:spPr>
          <a:xfrm>
            <a:off x="1214978" y="4573869"/>
            <a:ext cx="303430" cy="30343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4BD92D-EE26-4486-A5E4-6ECB3200169D}"/>
              </a:ext>
            </a:extLst>
          </p:cNvPr>
          <p:cNvSpPr txBox="1"/>
          <p:nvPr/>
        </p:nvSpPr>
        <p:spPr>
          <a:xfrm>
            <a:off x="1800233" y="4540918"/>
            <a:ext cx="125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Vibrometer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483509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7297446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Vertical_Inclinometer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1" y="872657"/>
            <a:ext cx="4147036" cy="215576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12DA8EB-0ED0-4A91-846A-73E2F2DE2844}"/>
              </a:ext>
            </a:extLst>
          </p:cNvPr>
          <p:cNvGrpSpPr/>
          <p:nvPr/>
        </p:nvGrpSpPr>
        <p:grpSpPr>
          <a:xfrm>
            <a:off x="0" y="2793245"/>
            <a:ext cx="12192000" cy="3937942"/>
            <a:chOff x="0" y="2793245"/>
            <a:chExt cx="12192000" cy="393794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7AAA27C-885E-4B11-89B7-AABCF8A57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793245"/>
              <a:ext cx="12192000" cy="3937942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A6CCB50-DB87-42C4-B3F8-28749783CC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39130" y="4373592"/>
              <a:ext cx="1" cy="184605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65FE348-551F-4B95-B5BF-8D5C234703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02035" y="4408101"/>
              <a:ext cx="1" cy="184605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2C4E240-DC1F-4292-B844-07FEB156D0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28469" y="4373591"/>
              <a:ext cx="1" cy="184605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AC3D044-0082-4B64-9081-417CE9D6F185}"/>
                </a:ext>
              </a:extLst>
            </p:cNvPr>
            <p:cNvSpPr/>
            <p:nvPr/>
          </p:nvSpPr>
          <p:spPr>
            <a:xfrm>
              <a:off x="4650320" y="6254154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35EEE1B-16CB-45CB-8555-C617A2A65547}"/>
                </a:ext>
              </a:extLst>
            </p:cNvPr>
            <p:cNvSpPr/>
            <p:nvPr/>
          </p:nvSpPr>
          <p:spPr>
            <a:xfrm>
              <a:off x="5835701" y="6241544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C5E5CAB-EC83-4F9F-933E-3181ECF20222}"/>
                </a:ext>
              </a:extLst>
            </p:cNvPr>
            <p:cNvSpPr/>
            <p:nvPr/>
          </p:nvSpPr>
          <p:spPr>
            <a:xfrm>
              <a:off x="6139130" y="6228931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ID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1A70B7E-319F-40AB-875D-BF6D833288AC}"/>
                </a:ext>
              </a:extLst>
            </p:cNvPr>
            <p:cNvSpPr/>
            <p:nvPr/>
          </p:nvSpPr>
          <p:spPr>
            <a:xfrm>
              <a:off x="7676755" y="6228931"/>
              <a:ext cx="303430" cy="30343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216267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7297446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Vibrometer_Hanger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1520"/>
            <a:ext cx="4084893" cy="21234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11D508-CADA-4EB0-B539-520881D58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93245"/>
            <a:ext cx="12192000" cy="393794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8EE0474-CA8B-4A80-A005-B5CC5EC5A559}"/>
                  </a:ext>
                </a:extLst>
              </p14:cNvPr>
              <p14:cNvContentPartPr/>
              <p14:nvPr/>
            </p14:nvContentPartPr>
            <p14:xfrm>
              <a:off x="1722960" y="346320"/>
              <a:ext cx="8923680" cy="5983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8EE0474-CA8B-4A80-A005-B5CC5EC5A55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13600" y="336960"/>
                <a:ext cx="8942400" cy="600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24564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7297446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Vibrometer_Hanger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1520"/>
            <a:ext cx="4084893" cy="212346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857787E-063E-4AB5-8A2B-9A72762E4BCA}"/>
              </a:ext>
            </a:extLst>
          </p:cNvPr>
          <p:cNvGrpSpPr/>
          <p:nvPr/>
        </p:nvGrpSpPr>
        <p:grpSpPr>
          <a:xfrm>
            <a:off x="0" y="2724997"/>
            <a:ext cx="12192000" cy="4006190"/>
            <a:chOff x="0" y="2724997"/>
            <a:chExt cx="12192000" cy="400619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E11D508-CADA-4EB0-B539-520881D58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793245"/>
              <a:ext cx="12192000" cy="3937942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667C562-1949-4FA8-86B3-0CCE1352F6D3}"/>
                </a:ext>
              </a:extLst>
            </p:cNvPr>
            <p:cNvCxnSpPr>
              <a:cxnSpLocks/>
            </p:cNvCxnSpPr>
            <p:nvPr/>
          </p:nvCxnSpPr>
          <p:spPr>
            <a:xfrm>
              <a:off x="3468185" y="5083728"/>
              <a:ext cx="1" cy="100008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EE6595B-C89F-4199-A8B8-5C0BAC317282}"/>
                </a:ext>
              </a:extLst>
            </p:cNvPr>
            <p:cNvSpPr/>
            <p:nvPr/>
          </p:nvSpPr>
          <p:spPr>
            <a:xfrm>
              <a:off x="3316470" y="6083808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DE38F95-A118-423E-99CA-2D2AC1D99F24}"/>
                </a:ext>
              </a:extLst>
            </p:cNvPr>
            <p:cNvCxnSpPr>
              <a:cxnSpLocks/>
            </p:cNvCxnSpPr>
            <p:nvPr/>
          </p:nvCxnSpPr>
          <p:spPr>
            <a:xfrm>
              <a:off x="4458086" y="5083728"/>
              <a:ext cx="1" cy="100008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6B0DE90-EA68-4E39-9415-A56DA0845401}"/>
                </a:ext>
              </a:extLst>
            </p:cNvPr>
            <p:cNvSpPr/>
            <p:nvPr/>
          </p:nvSpPr>
          <p:spPr>
            <a:xfrm>
              <a:off x="4306371" y="6083808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6539CE9-812A-4AD8-BC9F-5DBC70D7F019}"/>
                </a:ext>
              </a:extLst>
            </p:cNvPr>
            <p:cNvCxnSpPr>
              <a:cxnSpLocks/>
            </p:cNvCxnSpPr>
            <p:nvPr/>
          </p:nvCxnSpPr>
          <p:spPr>
            <a:xfrm>
              <a:off x="5473154" y="5083728"/>
              <a:ext cx="1" cy="100008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F592D37-B1CF-47F9-9FC7-F5CA98953DBF}"/>
                </a:ext>
              </a:extLst>
            </p:cNvPr>
            <p:cNvSpPr/>
            <p:nvPr/>
          </p:nvSpPr>
          <p:spPr>
            <a:xfrm>
              <a:off x="5321439" y="6083808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D0A5D3B-E6ED-40FE-B2AD-3F9AB38C3D8A}"/>
                </a:ext>
              </a:extLst>
            </p:cNvPr>
            <p:cNvCxnSpPr>
              <a:cxnSpLocks/>
            </p:cNvCxnSpPr>
            <p:nvPr/>
          </p:nvCxnSpPr>
          <p:spPr>
            <a:xfrm>
              <a:off x="6488221" y="5083728"/>
              <a:ext cx="1" cy="100008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F0D73B4-BD76-410B-9745-4030D964046C}"/>
                </a:ext>
              </a:extLst>
            </p:cNvPr>
            <p:cNvSpPr/>
            <p:nvPr/>
          </p:nvSpPr>
          <p:spPr>
            <a:xfrm>
              <a:off x="6336506" y="6083808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0C56B6B-B497-4EDF-9C00-76DFDD0E3CA3}"/>
                </a:ext>
              </a:extLst>
            </p:cNvPr>
            <p:cNvCxnSpPr>
              <a:cxnSpLocks/>
            </p:cNvCxnSpPr>
            <p:nvPr/>
          </p:nvCxnSpPr>
          <p:spPr>
            <a:xfrm>
              <a:off x="7503288" y="5083728"/>
              <a:ext cx="1" cy="100008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283E996-3B10-4CDC-A322-922721D7993E}"/>
                </a:ext>
              </a:extLst>
            </p:cNvPr>
            <p:cNvSpPr/>
            <p:nvPr/>
          </p:nvSpPr>
          <p:spPr>
            <a:xfrm>
              <a:off x="7351573" y="6083808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5CEB81E-B407-47F4-AEC8-1650EDA000FC}"/>
                </a:ext>
              </a:extLst>
            </p:cNvPr>
            <p:cNvCxnSpPr>
              <a:cxnSpLocks/>
            </p:cNvCxnSpPr>
            <p:nvPr/>
          </p:nvCxnSpPr>
          <p:spPr>
            <a:xfrm>
              <a:off x="8172980" y="5083728"/>
              <a:ext cx="1" cy="100008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B21D8E0-8B0C-4676-93D5-B2FB5156DC44}"/>
                </a:ext>
              </a:extLst>
            </p:cNvPr>
            <p:cNvSpPr/>
            <p:nvPr/>
          </p:nvSpPr>
          <p:spPr>
            <a:xfrm>
              <a:off x="8021265" y="6083808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47BEA58-71A1-4E4E-86DA-C30C05518A32}"/>
                </a:ext>
              </a:extLst>
            </p:cNvPr>
            <p:cNvCxnSpPr>
              <a:cxnSpLocks/>
            </p:cNvCxnSpPr>
            <p:nvPr/>
          </p:nvCxnSpPr>
          <p:spPr>
            <a:xfrm>
              <a:off x="9175812" y="5083728"/>
              <a:ext cx="1" cy="100008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F96B0B4-2157-4194-9DD1-87BBF3681460}"/>
                </a:ext>
              </a:extLst>
            </p:cNvPr>
            <p:cNvSpPr/>
            <p:nvPr/>
          </p:nvSpPr>
          <p:spPr>
            <a:xfrm>
              <a:off x="9024097" y="6083808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C1C9A20F-F0CE-4A94-B883-A8576D6E2D45}"/>
                </a:ext>
              </a:extLst>
            </p:cNvPr>
            <p:cNvCxnSpPr>
              <a:cxnSpLocks/>
            </p:cNvCxnSpPr>
            <p:nvPr/>
          </p:nvCxnSpPr>
          <p:spPr>
            <a:xfrm>
              <a:off x="10178643" y="5083728"/>
              <a:ext cx="1" cy="100008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EA50422-EA22-4376-B4D2-9865A4E6F00D}"/>
                </a:ext>
              </a:extLst>
            </p:cNvPr>
            <p:cNvSpPr/>
            <p:nvPr/>
          </p:nvSpPr>
          <p:spPr>
            <a:xfrm>
              <a:off x="10026928" y="6083808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  <a:endParaRPr lang="en-ID" dirty="0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088E037-2DFF-40C0-81E5-E4EA249290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0060" y="3858936"/>
              <a:ext cx="0" cy="137650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B7CB9DB4-7CEB-476C-8CFB-E9B8829CC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05128" y="3506599"/>
              <a:ext cx="0" cy="137650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4BD5804-87B8-4702-9BF7-32C34EF8EB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95029" y="3263318"/>
              <a:ext cx="0" cy="137650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5BF488D5-1DC7-4FC0-B555-3155CF20C2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26875" y="3103927"/>
              <a:ext cx="0" cy="137650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A162DAE3-A896-40D0-80D0-653182DBCB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6776" y="3036815"/>
              <a:ext cx="0" cy="137650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E6FA5DC-3A67-4B79-80D8-A5946AACD6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31844" y="3028427"/>
              <a:ext cx="0" cy="137650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DD35815-79BB-4247-B34A-883F788076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21744" y="3103927"/>
              <a:ext cx="0" cy="137650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5416429-7F22-4A6B-B5E7-B84C09F518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53590" y="3263318"/>
              <a:ext cx="0" cy="137650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3560D34-9C3D-40F8-AB2D-FE7622D3F09E}"/>
                </a:ext>
              </a:extLst>
            </p:cNvPr>
            <p:cNvSpPr/>
            <p:nvPr/>
          </p:nvSpPr>
          <p:spPr>
            <a:xfrm>
              <a:off x="1615057" y="3555506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B730D92-D472-4D4E-96CF-A34AFCA1028E}"/>
                </a:ext>
              </a:extLst>
            </p:cNvPr>
            <p:cNvSpPr/>
            <p:nvPr/>
          </p:nvSpPr>
          <p:spPr>
            <a:xfrm>
              <a:off x="2661803" y="3203169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4EAC50F5-266E-4C8B-B3B3-20C1C7DA8E20}"/>
                </a:ext>
              </a:extLst>
            </p:cNvPr>
            <p:cNvSpPr/>
            <p:nvPr/>
          </p:nvSpPr>
          <p:spPr>
            <a:xfrm>
              <a:off x="3619900" y="2973340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ID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98C6E1B-3B2A-4255-8E4E-2C28892DE61E}"/>
                </a:ext>
              </a:extLst>
            </p:cNvPr>
            <p:cNvSpPr/>
            <p:nvPr/>
          </p:nvSpPr>
          <p:spPr>
            <a:xfrm>
              <a:off x="4675160" y="2800497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  <a:endParaRPr lang="en-ID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1D4CCA0-6957-4B9A-8FA9-A89187677D1E}"/>
                </a:ext>
              </a:extLst>
            </p:cNvPr>
            <p:cNvSpPr/>
            <p:nvPr/>
          </p:nvSpPr>
          <p:spPr>
            <a:xfrm>
              <a:off x="5665061" y="2733385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  <a:endParaRPr lang="en-ID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2E9631C-A525-46D5-856D-E528DDE1BF65}"/>
                </a:ext>
              </a:extLst>
            </p:cNvPr>
            <p:cNvSpPr/>
            <p:nvPr/>
          </p:nvSpPr>
          <p:spPr>
            <a:xfrm>
              <a:off x="6680129" y="2724997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  <a:endParaRPr lang="en-ID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EEBE2F4-DBFA-4AC9-8C78-0D560E672913}"/>
                </a:ext>
              </a:extLst>
            </p:cNvPr>
            <p:cNvSpPr/>
            <p:nvPr/>
          </p:nvSpPr>
          <p:spPr>
            <a:xfrm>
              <a:off x="7655003" y="2800497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  <a:endParaRPr lang="en-ID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C018637-7824-425C-ABCE-6F3764D0AF1C}"/>
                </a:ext>
              </a:extLst>
            </p:cNvPr>
            <p:cNvSpPr/>
            <p:nvPr/>
          </p:nvSpPr>
          <p:spPr>
            <a:xfrm>
              <a:off x="8690317" y="2943110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  <a:endParaRPr lang="en-ID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80B135E-1143-4562-853D-1549260997FA}"/>
                </a:ext>
              </a:extLst>
            </p:cNvPr>
            <p:cNvSpPr txBox="1"/>
            <p:nvPr/>
          </p:nvSpPr>
          <p:spPr>
            <a:xfrm>
              <a:off x="8958767" y="6037405"/>
              <a:ext cx="76267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0A2BB0F-D628-427C-B90D-FDD180B7AC62}"/>
                </a:ext>
              </a:extLst>
            </p:cNvPr>
            <p:cNvSpPr txBox="1"/>
            <p:nvPr/>
          </p:nvSpPr>
          <p:spPr>
            <a:xfrm>
              <a:off x="7943699" y="6050857"/>
              <a:ext cx="5068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11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565639B-7A17-4A20-8F21-4D05B396BE53}"/>
                </a:ext>
              </a:extLst>
            </p:cNvPr>
            <p:cNvSpPr txBox="1"/>
            <p:nvPr/>
          </p:nvSpPr>
          <p:spPr>
            <a:xfrm>
              <a:off x="7292536" y="6045879"/>
              <a:ext cx="5068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D98D907-F697-4EC9-9AE0-6B869B2992E0}"/>
                </a:ext>
              </a:extLst>
            </p:cNvPr>
            <p:cNvSpPr txBox="1"/>
            <p:nvPr/>
          </p:nvSpPr>
          <p:spPr>
            <a:xfrm>
              <a:off x="6277468" y="6037405"/>
              <a:ext cx="5068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13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62C7E65-7DA6-418C-8A44-42137747D179}"/>
                </a:ext>
              </a:extLst>
            </p:cNvPr>
            <p:cNvSpPr txBox="1"/>
            <p:nvPr/>
          </p:nvSpPr>
          <p:spPr>
            <a:xfrm>
              <a:off x="5262400" y="6017906"/>
              <a:ext cx="5068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14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583BDB5-0441-43E2-96ED-8755E9065734}"/>
                </a:ext>
              </a:extLst>
            </p:cNvPr>
            <p:cNvSpPr txBox="1"/>
            <p:nvPr/>
          </p:nvSpPr>
          <p:spPr>
            <a:xfrm>
              <a:off x="4235935" y="6045879"/>
              <a:ext cx="5068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15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41E5A7F-7661-4907-A474-100403B4A2D6}"/>
                </a:ext>
              </a:extLst>
            </p:cNvPr>
            <p:cNvSpPr txBox="1"/>
            <p:nvPr/>
          </p:nvSpPr>
          <p:spPr>
            <a:xfrm>
              <a:off x="3263521" y="6037405"/>
              <a:ext cx="5068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16</a:t>
              </a:r>
              <a:endParaRPr lang="en-ID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47141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7297446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Vibrometer_Frame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05E80D-E844-4E87-B4D7-0CBF79328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4917606"/>
            <a:ext cx="12192000" cy="109658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AC3EB37-40BD-47F2-B433-D8ECB384902F}"/>
                  </a:ext>
                </a:extLst>
              </p14:cNvPr>
              <p14:cNvContentPartPr/>
              <p14:nvPr/>
            </p14:nvContentPartPr>
            <p14:xfrm>
              <a:off x="725040" y="3684600"/>
              <a:ext cx="11312280" cy="31359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AC3EB37-40BD-47F2-B433-D8ECB384902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5680" y="3675240"/>
                <a:ext cx="11331000" cy="315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50808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7297446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Vibrometer_Frame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3B0F51A-C748-4BFC-8D28-2B03CB617260}"/>
              </a:ext>
            </a:extLst>
          </p:cNvPr>
          <p:cNvGrpSpPr/>
          <p:nvPr/>
        </p:nvGrpSpPr>
        <p:grpSpPr>
          <a:xfrm>
            <a:off x="-1" y="4392575"/>
            <a:ext cx="12192000" cy="2099194"/>
            <a:chOff x="-1" y="4392575"/>
            <a:chExt cx="12192000" cy="209919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305E80D-E844-4E87-B4D7-0CBF79328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" y="4917606"/>
              <a:ext cx="12192000" cy="109658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EDF017E-D681-4E9C-A4A9-B073DAC3B1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04166" y="4748169"/>
              <a:ext cx="0" cy="4285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2918E76-70F6-4BF7-B6D8-939369022582}"/>
                </a:ext>
              </a:extLst>
            </p:cNvPr>
            <p:cNvSpPr/>
            <p:nvPr/>
          </p:nvSpPr>
          <p:spPr>
            <a:xfrm>
              <a:off x="1252451" y="4438801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3757B18-C7BC-41CF-9C36-C306EF1B2F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08333" y="4748169"/>
              <a:ext cx="0" cy="4285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BD49A6E-034D-425F-BA9C-DCA48EEF4534}"/>
                </a:ext>
              </a:extLst>
            </p:cNvPr>
            <p:cNvSpPr/>
            <p:nvPr/>
          </p:nvSpPr>
          <p:spPr>
            <a:xfrm>
              <a:off x="2656618" y="4438801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87F6E2E-7764-47BE-9B25-6CEBFCF2B0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50571" y="4762216"/>
              <a:ext cx="0" cy="4285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7398BDD-7C64-4FB5-B886-09A2C8D66AB8}"/>
                </a:ext>
              </a:extLst>
            </p:cNvPr>
            <p:cNvSpPr/>
            <p:nvPr/>
          </p:nvSpPr>
          <p:spPr>
            <a:xfrm>
              <a:off x="3998856" y="4452848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ID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159C0A9-7579-4DA3-82FD-D8D6AE9F67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4738" y="4778318"/>
              <a:ext cx="0" cy="4285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61BD0C9-BB84-404C-BB4D-E524DDBFF12F}"/>
                </a:ext>
              </a:extLst>
            </p:cNvPr>
            <p:cNvSpPr/>
            <p:nvPr/>
          </p:nvSpPr>
          <p:spPr>
            <a:xfrm>
              <a:off x="5403023" y="4468950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  <a:endParaRPr lang="en-ID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51F0286-F68F-4145-BC18-196FAA7ACB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2571" y="4772380"/>
              <a:ext cx="0" cy="4285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96B95D9-DCDA-498A-848A-BD9AE1BE2CE6}"/>
                </a:ext>
              </a:extLst>
            </p:cNvPr>
            <p:cNvSpPr/>
            <p:nvPr/>
          </p:nvSpPr>
          <p:spPr>
            <a:xfrm>
              <a:off x="6770856" y="4463012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  <a:endParaRPr lang="en-ID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C32D9787-04E1-4F87-9DEF-DA53FE74E5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6974" y="4742231"/>
              <a:ext cx="0" cy="4285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4EB5EAD-B890-47E5-A16B-BE26C1105913}"/>
                </a:ext>
              </a:extLst>
            </p:cNvPr>
            <p:cNvSpPr/>
            <p:nvPr/>
          </p:nvSpPr>
          <p:spPr>
            <a:xfrm>
              <a:off x="7835259" y="4432863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  <a:endParaRPr lang="en-ID" dirty="0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658EFBD-24D8-4D43-A098-659D8829AD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34262" y="4701943"/>
              <a:ext cx="0" cy="4285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FCE427A-12E9-4C11-BCD8-2D34EEB5292A}"/>
                </a:ext>
              </a:extLst>
            </p:cNvPr>
            <p:cNvSpPr/>
            <p:nvPr/>
          </p:nvSpPr>
          <p:spPr>
            <a:xfrm>
              <a:off x="8682547" y="4392575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</a:t>
              </a:r>
              <a:endParaRPr lang="en-ID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B8D66F-7589-49D2-BE60-B99EE5E382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73070" y="4726378"/>
              <a:ext cx="0" cy="42855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42D7C96-CD58-4FE3-B65F-FBED4A955DD6}"/>
                </a:ext>
              </a:extLst>
            </p:cNvPr>
            <p:cNvSpPr/>
            <p:nvPr/>
          </p:nvSpPr>
          <p:spPr>
            <a:xfrm>
              <a:off x="9721355" y="4417010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8</a:t>
              </a:r>
              <a:endParaRPr lang="en-ID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545E325-9A54-480F-9853-8C0378419460}"/>
                </a:ext>
              </a:extLst>
            </p:cNvPr>
            <p:cNvCxnSpPr>
              <a:cxnSpLocks/>
            </p:cNvCxnSpPr>
            <p:nvPr/>
          </p:nvCxnSpPr>
          <p:spPr>
            <a:xfrm>
              <a:off x="1404166" y="5710800"/>
              <a:ext cx="0" cy="362829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929418A-F143-490D-8B12-471C8DB188D5}"/>
                </a:ext>
              </a:extLst>
            </p:cNvPr>
            <p:cNvSpPr/>
            <p:nvPr/>
          </p:nvSpPr>
          <p:spPr>
            <a:xfrm flipH="1">
              <a:off x="1252451" y="6073629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5E10241D-1795-4C09-8E82-593DCFEC5B0E}"/>
                </a:ext>
              </a:extLst>
            </p:cNvPr>
            <p:cNvCxnSpPr>
              <a:cxnSpLocks/>
            </p:cNvCxnSpPr>
            <p:nvPr/>
          </p:nvCxnSpPr>
          <p:spPr>
            <a:xfrm>
              <a:off x="2808333" y="5710800"/>
              <a:ext cx="0" cy="362829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A291A3B-2DDE-4FCD-8273-EC1FD21BE01F}"/>
                </a:ext>
              </a:extLst>
            </p:cNvPr>
            <p:cNvSpPr/>
            <p:nvPr/>
          </p:nvSpPr>
          <p:spPr>
            <a:xfrm flipH="1">
              <a:off x="2646535" y="6078143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5DA2ED6-FD07-4CAC-93CF-82920146D119}"/>
                </a:ext>
              </a:extLst>
            </p:cNvPr>
            <p:cNvCxnSpPr>
              <a:cxnSpLocks/>
            </p:cNvCxnSpPr>
            <p:nvPr/>
          </p:nvCxnSpPr>
          <p:spPr>
            <a:xfrm>
              <a:off x="4150571" y="5724847"/>
              <a:ext cx="0" cy="413146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D810C5C-3A3C-4681-8583-96FF58C0E596}"/>
                </a:ext>
              </a:extLst>
            </p:cNvPr>
            <p:cNvSpPr/>
            <p:nvPr/>
          </p:nvSpPr>
          <p:spPr>
            <a:xfrm flipH="1">
              <a:off x="3998856" y="6159421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66B64C4-CFFD-4AB6-9375-3AE2421F9082}"/>
                </a:ext>
              </a:extLst>
            </p:cNvPr>
            <p:cNvCxnSpPr>
              <a:cxnSpLocks/>
            </p:cNvCxnSpPr>
            <p:nvPr/>
          </p:nvCxnSpPr>
          <p:spPr>
            <a:xfrm>
              <a:off x="5554738" y="5740949"/>
              <a:ext cx="0" cy="40737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692D5B6-F03A-4E13-B436-133EB27FF87C}"/>
                </a:ext>
              </a:extLst>
            </p:cNvPr>
            <p:cNvSpPr/>
            <p:nvPr/>
          </p:nvSpPr>
          <p:spPr>
            <a:xfrm flipH="1">
              <a:off x="5403023" y="6159421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8D2A9A9-5660-4663-96D7-CECB1F91A162}"/>
                </a:ext>
              </a:extLst>
            </p:cNvPr>
            <p:cNvCxnSpPr>
              <a:cxnSpLocks/>
            </p:cNvCxnSpPr>
            <p:nvPr/>
          </p:nvCxnSpPr>
          <p:spPr>
            <a:xfrm>
              <a:off x="6922571" y="5735011"/>
              <a:ext cx="0" cy="40298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5F7AFE3-5B1A-4E84-8674-97EF2F899E32}"/>
                </a:ext>
              </a:extLst>
            </p:cNvPr>
            <p:cNvSpPr/>
            <p:nvPr/>
          </p:nvSpPr>
          <p:spPr>
            <a:xfrm flipH="1">
              <a:off x="6770856" y="6153693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AD12A14F-A701-4184-AFB2-434CC61DE138}"/>
                </a:ext>
              </a:extLst>
            </p:cNvPr>
            <p:cNvCxnSpPr>
              <a:cxnSpLocks/>
            </p:cNvCxnSpPr>
            <p:nvPr/>
          </p:nvCxnSpPr>
          <p:spPr>
            <a:xfrm>
              <a:off x="7986974" y="5704862"/>
              <a:ext cx="0" cy="433131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50D168C-FF54-4F1F-9216-0556357BCF0C}"/>
                </a:ext>
              </a:extLst>
            </p:cNvPr>
            <p:cNvSpPr/>
            <p:nvPr/>
          </p:nvSpPr>
          <p:spPr>
            <a:xfrm flipH="1">
              <a:off x="7835259" y="6148321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1B4D2EDD-0371-405D-879B-E6F0027D3B77}"/>
                </a:ext>
              </a:extLst>
            </p:cNvPr>
            <p:cNvCxnSpPr>
              <a:cxnSpLocks/>
            </p:cNvCxnSpPr>
            <p:nvPr/>
          </p:nvCxnSpPr>
          <p:spPr>
            <a:xfrm>
              <a:off x="8834262" y="5664574"/>
              <a:ext cx="0" cy="4761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3BAC1AE-7833-4E01-94E5-D143F5BA8068}"/>
                </a:ext>
              </a:extLst>
            </p:cNvPr>
            <p:cNvSpPr/>
            <p:nvPr/>
          </p:nvSpPr>
          <p:spPr>
            <a:xfrm flipH="1">
              <a:off x="8682547" y="6137993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119B4A48-7F92-4C7C-85C0-A6BC8C61E303}"/>
                </a:ext>
              </a:extLst>
            </p:cNvPr>
            <p:cNvCxnSpPr>
              <a:cxnSpLocks/>
            </p:cNvCxnSpPr>
            <p:nvPr/>
          </p:nvCxnSpPr>
          <p:spPr>
            <a:xfrm>
              <a:off x="9873070" y="5689009"/>
              <a:ext cx="0" cy="45173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6924470-F657-4610-BC95-1FF97FE61B08}"/>
                </a:ext>
              </a:extLst>
            </p:cNvPr>
            <p:cNvSpPr/>
            <p:nvPr/>
          </p:nvSpPr>
          <p:spPr>
            <a:xfrm flipH="1">
              <a:off x="9721355" y="6143906"/>
              <a:ext cx="303430" cy="30343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9</a:t>
              </a:r>
              <a:endParaRPr lang="en-ID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6D675D8-E729-4544-BDA1-47493DE8961C}"/>
                </a:ext>
              </a:extLst>
            </p:cNvPr>
            <p:cNvSpPr txBox="1"/>
            <p:nvPr/>
          </p:nvSpPr>
          <p:spPr>
            <a:xfrm>
              <a:off x="8628462" y="6120504"/>
              <a:ext cx="76267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821C823-EC52-4AC0-AE68-C8F77FB5FC03}"/>
                </a:ext>
              </a:extLst>
            </p:cNvPr>
            <p:cNvSpPr txBox="1"/>
            <p:nvPr/>
          </p:nvSpPr>
          <p:spPr>
            <a:xfrm>
              <a:off x="7767004" y="6105042"/>
              <a:ext cx="76267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11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52B1D42-68FB-4C4E-9CE7-CEE8F6D65FDD}"/>
                </a:ext>
              </a:extLst>
            </p:cNvPr>
            <p:cNvSpPr txBox="1"/>
            <p:nvPr/>
          </p:nvSpPr>
          <p:spPr>
            <a:xfrm>
              <a:off x="6704891" y="6115370"/>
              <a:ext cx="76267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19565C9-86C2-4C71-8BEB-39032221E517}"/>
                </a:ext>
              </a:extLst>
            </p:cNvPr>
            <p:cNvSpPr txBox="1"/>
            <p:nvPr/>
          </p:nvSpPr>
          <p:spPr>
            <a:xfrm>
              <a:off x="5334546" y="6122437"/>
              <a:ext cx="4622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13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A662ECF-EF40-4623-9EED-02E2F5E8E2DE}"/>
                </a:ext>
              </a:extLst>
            </p:cNvPr>
            <p:cNvSpPr txBox="1"/>
            <p:nvPr/>
          </p:nvSpPr>
          <p:spPr>
            <a:xfrm>
              <a:off x="3939093" y="6112826"/>
              <a:ext cx="4622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14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E822578-26BD-44C9-915A-62B8540451D5}"/>
                </a:ext>
              </a:extLst>
            </p:cNvPr>
            <p:cNvSpPr txBox="1"/>
            <p:nvPr/>
          </p:nvSpPr>
          <p:spPr>
            <a:xfrm>
              <a:off x="2582580" y="6040678"/>
              <a:ext cx="4622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15</a:t>
              </a:r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818CB24-9670-4F2B-9335-605A0D4B065B}"/>
                </a:ext>
              </a:extLst>
            </p:cNvPr>
            <p:cNvSpPr txBox="1"/>
            <p:nvPr/>
          </p:nvSpPr>
          <p:spPr>
            <a:xfrm>
              <a:off x="1183501" y="6040678"/>
              <a:ext cx="4622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16</a:t>
              </a:r>
              <a:endParaRPr lang="en-ID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783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C978A-E20A-457E-AD8A-0A5B17D16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err="1"/>
              <a:t>Nomenklatur</a:t>
            </a:r>
            <a:r>
              <a:rPr lang="en-US" dirty="0"/>
              <a:t> Girder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F15FF5-2266-4236-8013-1E6DDF32C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906" y="1650625"/>
            <a:ext cx="11162188" cy="100396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DAA23FD-D546-4A71-9AB7-580560204004}"/>
                  </a:ext>
                </a:extLst>
              </p14:cNvPr>
              <p14:cNvContentPartPr/>
              <p14:nvPr/>
            </p14:nvContentPartPr>
            <p14:xfrm>
              <a:off x="6102360" y="450360"/>
              <a:ext cx="4636080" cy="11196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DAA23FD-D546-4A71-9AB7-58056020400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93000" y="441000"/>
                <a:ext cx="4654800" cy="11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8695F91-D209-404B-B1D6-1E445D3E9C10}"/>
                  </a:ext>
                </a:extLst>
              </p14:cNvPr>
              <p14:cNvContentPartPr/>
              <p14:nvPr/>
            </p14:nvContentPartPr>
            <p14:xfrm>
              <a:off x="122760" y="1524600"/>
              <a:ext cx="11639160" cy="5086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8695F91-D209-404B-B1D6-1E445D3E9C1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400" y="1515240"/>
                <a:ext cx="11657880" cy="510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65261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C978A-E20A-457E-AD8A-0A5B17D16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1997" y="438032"/>
            <a:ext cx="10515600" cy="1325563"/>
          </a:xfrm>
        </p:spPr>
        <p:txBody>
          <a:bodyPr/>
          <a:lstStyle/>
          <a:p>
            <a:r>
              <a:rPr lang="en-US" dirty="0" err="1"/>
              <a:t>Nomenklatur</a:t>
            </a:r>
            <a:r>
              <a:rPr lang="en-US" dirty="0"/>
              <a:t> Girder</a:t>
            </a:r>
            <a:endParaRPr lang="en-ID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BB7F33B-0FBB-4CF0-BB25-FB6F2DDCBA27}"/>
              </a:ext>
            </a:extLst>
          </p:cNvPr>
          <p:cNvGrpSpPr/>
          <p:nvPr/>
        </p:nvGrpSpPr>
        <p:grpSpPr>
          <a:xfrm>
            <a:off x="224910" y="2002426"/>
            <a:ext cx="10051603" cy="4410153"/>
            <a:chOff x="224911" y="2002426"/>
            <a:chExt cx="11517266" cy="441015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0F15FF5-2266-4236-8013-1E6DDF32C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9989" y="2505765"/>
              <a:ext cx="11162188" cy="3735107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F5E9C2C-F407-4467-8B3C-BE9F69CBFD16}"/>
                </a:ext>
              </a:extLst>
            </p:cNvPr>
            <p:cNvGrpSpPr/>
            <p:nvPr/>
          </p:nvGrpSpPr>
          <p:grpSpPr>
            <a:xfrm>
              <a:off x="4324964" y="2002426"/>
              <a:ext cx="3549871" cy="503339"/>
              <a:chOff x="4279277" y="2265028"/>
              <a:chExt cx="3549871" cy="503339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DE62E2C-A1DA-47AE-9990-D00DC7C5D9D8}"/>
                  </a:ext>
                </a:extLst>
              </p:cNvPr>
              <p:cNvGrpSpPr/>
              <p:nvPr/>
            </p:nvGrpSpPr>
            <p:grpSpPr>
              <a:xfrm>
                <a:off x="4346620" y="2321099"/>
                <a:ext cx="3307840" cy="369332"/>
                <a:chOff x="3131121" y="2281806"/>
                <a:chExt cx="3307840" cy="369332"/>
              </a:xfrm>
            </p:grpSpPr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D39DB4F0-A6D1-4A9D-B15C-6F664D842F17}"/>
                    </a:ext>
                  </a:extLst>
                </p:cNvPr>
                <p:cNvSpPr txBox="1"/>
                <p:nvPr/>
              </p:nvSpPr>
              <p:spPr>
                <a:xfrm>
                  <a:off x="3131121" y="2281806"/>
                  <a:ext cx="14560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noProof="1"/>
                    <a:t>Marabahan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DEE5201-90FA-4A63-94A0-4152DFCED2F6}"/>
                    </a:ext>
                  </a:extLst>
                </p:cNvPr>
                <p:cNvSpPr txBox="1"/>
                <p:nvPr/>
              </p:nvSpPr>
              <p:spPr>
                <a:xfrm>
                  <a:off x="5092117" y="2281806"/>
                  <a:ext cx="134684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Banjarmasin</a:t>
                  </a:r>
                  <a:endParaRPr lang="en-ID" dirty="0"/>
                </a:p>
              </p:txBody>
            </p: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29B87583-D7E6-427E-9744-8A4940E920F9}"/>
                    </a:ext>
                  </a:extLst>
                </p:cNvPr>
                <p:cNvCxnSpPr>
                  <a:cxnSpLocks/>
                  <a:stCxn id="6" idx="3"/>
                  <a:endCxn id="11" idx="1"/>
                </p:cNvCxnSpPr>
                <p:nvPr/>
              </p:nvCxnSpPr>
              <p:spPr>
                <a:xfrm>
                  <a:off x="4587197" y="2466472"/>
                  <a:ext cx="504920" cy="0"/>
                </a:xfrm>
                <a:prstGeom prst="straightConnector1">
                  <a:avLst/>
                </a:prstGeom>
                <a:ln w="57150">
                  <a:solidFill>
                    <a:schemeClr val="tx1">
                      <a:lumMod val="95000"/>
                      <a:lumOff val="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723E772C-0E79-42A0-A970-D350C0EFAD1E}"/>
                  </a:ext>
                </a:extLst>
              </p:cNvPr>
              <p:cNvSpPr/>
              <p:nvPr/>
            </p:nvSpPr>
            <p:spPr>
              <a:xfrm>
                <a:off x="4279277" y="2265028"/>
                <a:ext cx="3549871" cy="50333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42A3BB7-1606-4E2C-A277-781E3949A337}"/>
                </a:ext>
              </a:extLst>
            </p:cNvPr>
            <p:cNvSpPr txBox="1"/>
            <p:nvPr/>
          </p:nvSpPr>
          <p:spPr>
            <a:xfrm>
              <a:off x="224911" y="2804084"/>
              <a:ext cx="538487" cy="26962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spcAft>
                  <a:spcPts val="300"/>
                </a:spcAft>
              </a:pPr>
              <a:r>
                <a:rPr lang="en-US" b="1" dirty="0"/>
                <a:t>G1G2</a:t>
              </a:r>
            </a:p>
            <a:p>
              <a:pPr>
                <a:lnSpc>
                  <a:spcPct val="150000"/>
                </a:lnSpc>
                <a:spcAft>
                  <a:spcPts val="300"/>
                </a:spcAft>
              </a:pPr>
              <a:r>
                <a:rPr lang="en-US" b="1" dirty="0"/>
                <a:t>G3</a:t>
              </a:r>
            </a:p>
            <a:p>
              <a:pPr>
                <a:lnSpc>
                  <a:spcPct val="150000"/>
                </a:lnSpc>
                <a:spcAft>
                  <a:spcPts val="300"/>
                </a:spcAft>
              </a:pPr>
              <a:r>
                <a:rPr lang="en-US" b="1" dirty="0"/>
                <a:t>G4</a:t>
              </a:r>
            </a:p>
            <a:p>
              <a:pPr>
                <a:lnSpc>
                  <a:spcPct val="150000"/>
                </a:lnSpc>
                <a:spcAft>
                  <a:spcPts val="300"/>
                </a:spcAft>
              </a:pPr>
              <a:r>
                <a:rPr lang="en-US" b="1" dirty="0"/>
                <a:t>G5</a:t>
              </a:r>
            </a:p>
            <a:p>
              <a:pPr>
                <a:lnSpc>
                  <a:spcPct val="150000"/>
                </a:lnSpc>
                <a:spcAft>
                  <a:spcPts val="300"/>
                </a:spcAft>
              </a:pPr>
              <a:r>
                <a:rPr lang="en-US" b="1" dirty="0"/>
                <a:t>G6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2D69453-66AF-4961-9E1B-7ADD19E0F962}"/>
                </a:ext>
              </a:extLst>
            </p:cNvPr>
            <p:cNvSpPr txBox="1"/>
            <p:nvPr/>
          </p:nvSpPr>
          <p:spPr>
            <a:xfrm>
              <a:off x="1006916" y="2505765"/>
              <a:ext cx="5500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accent6">
                      <a:lumMod val="75000"/>
                    </a:schemeClr>
                  </a:solidFill>
                </a:rPr>
                <a:t>Left</a:t>
              </a:r>
              <a:endParaRPr lang="en-ID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6CF90B-DF3C-4CAC-B95B-AE961EE86657}"/>
                </a:ext>
              </a:extLst>
            </p:cNvPr>
            <p:cNvSpPr txBox="1"/>
            <p:nvPr/>
          </p:nvSpPr>
          <p:spPr>
            <a:xfrm>
              <a:off x="941418" y="5315669"/>
              <a:ext cx="681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accent6">
                      <a:lumMod val="75000"/>
                    </a:schemeClr>
                  </a:solidFill>
                </a:rPr>
                <a:t>Right</a:t>
              </a:r>
              <a:endParaRPr lang="en-ID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1" name="Left Brace 20">
              <a:extLst>
                <a:ext uri="{FF2B5EF4-FFF2-40B4-BE49-F238E27FC236}">
                  <a16:creationId xmlns:a16="http://schemas.microsoft.com/office/drawing/2014/main" id="{09DB8A9D-CEE6-4060-9BA9-339BDC9694B4}"/>
                </a:ext>
              </a:extLst>
            </p:cNvPr>
            <p:cNvSpPr/>
            <p:nvPr/>
          </p:nvSpPr>
          <p:spPr>
            <a:xfrm rot="16200000">
              <a:off x="5884879" y="272639"/>
              <a:ext cx="503338" cy="10746299"/>
            </a:xfrm>
            <a:prstGeom prst="leftBrace">
              <a:avLst>
                <a:gd name="adj1" fmla="val 8333"/>
                <a:gd name="adj2" fmla="val 49844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C31970A-F991-4259-91D2-78BDB732AAA4}"/>
                </a:ext>
              </a:extLst>
            </p:cNvPr>
            <p:cNvSpPr txBox="1"/>
            <p:nvPr/>
          </p:nvSpPr>
          <p:spPr>
            <a:xfrm>
              <a:off x="5134063" y="6043247"/>
              <a:ext cx="17411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S1,S2,S3,……,S35</a:t>
              </a:r>
              <a:endParaRPr lang="en-ID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DD6CC56-8165-4A24-BA71-84996616E995}"/>
                </a:ext>
              </a:extLst>
            </p:cNvPr>
            <p:cNvSpPr txBox="1"/>
            <p:nvPr/>
          </p:nvSpPr>
          <p:spPr>
            <a:xfrm>
              <a:off x="559656" y="5712792"/>
              <a:ext cx="4074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S1</a:t>
              </a:r>
              <a:endParaRPr lang="en-ID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2B39138-70FD-4244-B38C-8F1D682462DE}"/>
                </a:ext>
              </a:extLst>
            </p:cNvPr>
            <p:cNvSpPr txBox="1"/>
            <p:nvPr/>
          </p:nvSpPr>
          <p:spPr>
            <a:xfrm>
              <a:off x="11166350" y="5712792"/>
              <a:ext cx="5245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S35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20033104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C978A-E20A-457E-AD8A-0A5B17D16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34501"/>
          </a:xfrm>
        </p:spPr>
        <p:txBody>
          <a:bodyPr/>
          <a:lstStyle/>
          <a:p>
            <a:r>
              <a:rPr lang="en-US" dirty="0" err="1"/>
              <a:t>Nomenklatur</a:t>
            </a:r>
            <a:r>
              <a:rPr lang="en-US" dirty="0"/>
              <a:t> Hanger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C4E5CD-363C-4160-AE64-9BC06DAB2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22" y="1023722"/>
            <a:ext cx="10070237" cy="32526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25E0206-EAD3-471E-90F6-54D1BE313C5E}"/>
                  </a:ext>
                </a:extLst>
              </p14:cNvPr>
              <p14:cNvContentPartPr/>
              <p14:nvPr/>
            </p14:nvContentPartPr>
            <p14:xfrm>
              <a:off x="1919160" y="306720"/>
              <a:ext cx="10112040" cy="60854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25E0206-EAD3-471E-90F6-54D1BE313C5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09800" y="297360"/>
                <a:ext cx="10130760" cy="610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24777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C978A-E20A-457E-AD8A-0A5B17D16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34501"/>
          </a:xfrm>
        </p:spPr>
        <p:txBody>
          <a:bodyPr/>
          <a:lstStyle/>
          <a:p>
            <a:r>
              <a:rPr lang="en-US" dirty="0" err="1"/>
              <a:t>Nomenklatur</a:t>
            </a:r>
            <a:r>
              <a:rPr lang="en-US" dirty="0"/>
              <a:t> Hanger</a:t>
            </a:r>
            <a:endParaRPr lang="en-ID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5588200-7776-40A0-806E-4638544804B2}"/>
              </a:ext>
            </a:extLst>
          </p:cNvPr>
          <p:cNvGrpSpPr/>
          <p:nvPr/>
        </p:nvGrpSpPr>
        <p:grpSpPr>
          <a:xfrm>
            <a:off x="1060880" y="1804635"/>
            <a:ext cx="10070237" cy="3749526"/>
            <a:chOff x="1060880" y="1804635"/>
            <a:chExt cx="10070237" cy="374952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0C4E5CD-363C-4160-AE64-9BC06DAB2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0880" y="2254095"/>
              <a:ext cx="10070237" cy="3252625"/>
            </a:xfrm>
            <a:prstGeom prst="rect">
              <a:avLst/>
            </a:prstGeom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98CFBB0-D26C-49AF-A901-ABF9309ADD0E}"/>
                </a:ext>
              </a:extLst>
            </p:cNvPr>
            <p:cNvGrpSpPr/>
            <p:nvPr/>
          </p:nvGrpSpPr>
          <p:grpSpPr>
            <a:xfrm>
              <a:off x="4483461" y="1804635"/>
              <a:ext cx="3225073" cy="503339"/>
              <a:chOff x="4483463" y="2002426"/>
              <a:chExt cx="3225073" cy="503339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B80D05-23A0-4310-AB76-037D3D163A73}"/>
                  </a:ext>
                </a:extLst>
              </p:cNvPr>
              <p:cNvSpPr txBox="1"/>
              <p:nvPr/>
            </p:nvSpPr>
            <p:spPr>
              <a:xfrm>
                <a:off x="4583226" y="2058497"/>
                <a:ext cx="12651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noProof="1"/>
                  <a:t>Marabahan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C7F1FC0-363A-49D8-B33D-1E5DC5E43387}"/>
                  </a:ext>
                </a:extLst>
              </p:cNvPr>
              <p:cNvSpPr txBox="1"/>
              <p:nvPr/>
            </p:nvSpPr>
            <p:spPr>
              <a:xfrm>
                <a:off x="6353303" y="2058497"/>
                <a:ext cx="13468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Banjarmasin</a:t>
                </a:r>
                <a:endParaRPr lang="en-ID" dirty="0"/>
              </a:p>
            </p:txBody>
          </p: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392B5B51-DF72-4B6F-9D62-9645589F9CB7}"/>
                  </a:ext>
                </a:extLst>
              </p:cNvPr>
              <p:cNvCxnSpPr>
                <a:stCxn id="7" idx="3"/>
                <a:endCxn id="8" idx="1"/>
              </p:cNvCxnSpPr>
              <p:nvPr/>
            </p:nvCxnSpPr>
            <p:spPr>
              <a:xfrm>
                <a:off x="5848381" y="2243163"/>
                <a:ext cx="504922" cy="0"/>
              </a:xfrm>
              <a:prstGeom prst="straightConnector1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254239C6-7A33-4B00-8886-2167C19DCDC5}"/>
                  </a:ext>
                </a:extLst>
              </p:cNvPr>
              <p:cNvSpPr/>
              <p:nvPr/>
            </p:nvSpPr>
            <p:spPr>
              <a:xfrm>
                <a:off x="4483463" y="2002426"/>
                <a:ext cx="3225073" cy="50333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dirty="0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9671AAB-8895-469F-9337-0F7ECFE44605}"/>
                </a:ext>
              </a:extLst>
            </p:cNvPr>
            <p:cNvSpPr txBox="1"/>
            <p:nvPr/>
          </p:nvSpPr>
          <p:spPr>
            <a:xfrm>
              <a:off x="2025275" y="4815497"/>
              <a:ext cx="4459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H1</a:t>
              </a:r>
              <a:endParaRPr lang="en-ID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45336B6-D9D4-4C2C-AA31-D969E8E7C3AF}"/>
                </a:ext>
              </a:extLst>
            </p:cNvPr>
            <p:cNvSpPr txBox="1"/>
            <p:nvPr/>
          </p:nvSpPr>
          <p:spPr>
            <a:xfrm>
              <a:off x="9768524" y="4790114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H29</a:t>
              </a:r>
              <a:endParaRPr lang="en-ID" dirty="0"/>
            </a:p>
          </p:txBody>
        </p:sp>
        <p:sp>
          <p:nvSpPr>
            <p:cNvPr id="18" name="Left Brace 17">
              <a:extLst>
                <a:ext uri="{FF2B5EF4-FFF2-40B4-BE49-F238E27FC236}">
                  <a16:creationId xmlns:a16="http://schemas.microsoft.com/office/drawing/2014/main" id="{86C6B97C-C00A-4D89-AB47-682408A5901B}"/>
                </a:ext>
              </a:extLst>
            </p:cNvPr>
            <p:cNvSpPr/>
            <p:nvPr/>
          </p:nvSpPr>
          <p:spPr>
            <a:xfrm rot="16200000">
              <a:off x="5805184" y="889234"/>
              <a:ext cx="687897" cy="7801758"/>
            </a:xfrm>
            <a:prstGeom prst="leftBrace">
              <a:avLst>
                <a:gd name="adj1" fmla="val 8333"/>
                <a:gd name="adj2" fmla="val 49952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BC51E35-CEF7-4551-B1CE-3148842BAF24}"/>
                </a:ext>
              </a:extLst>
            </p:cNvPr>
            <p:cNvSpPr txBox="1"/>
            <p:nvPr/>
          </p:nvSpPr>
          <p:spPr>
            <a:xfrm>
              <a:off x="5257800" y="5184829"/>
              <a:ext cx="20164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H1,H2,H3,……,H29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3636929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316550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Environtment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B075CC-12F3-48CF-A667-4FCB12215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172" y="745724"/>
            <a:ext cx="2100817" cy="20506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D5779B-1CA5-4389-A171-9F38B3BAB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0938" y="4124011"/>
            <a:ext cx="2687286" cy="21658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98D5ED-D75F-4070-8299-A8F10FD21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6246" y="4669654"/>
            <a:ext cx="1962568" cy="20265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06D03E-6A27-4424-978E-23FD615B29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297" y="4807312"/>
            <a:ext cx="1485145" cy="211672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6DD272B-BF41-4E2F-B0C3-8FBF220AFD5B}"/>
                  </a:ext>
                </a:extLst>
              </p14:cNvPr>
              <p14:cNvContentPartPr/>
              <p14:nvPr/>
            </p14:nvContentPartPr>
            <p14:xfrm>
              <a:off x="826200" y="252720"/>
              <a:ext cx="10258920" cy="57776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6DD272B-BF41-4E2F-B0C3-8FBF220AFD5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16840" y="243360"/>
                <a:ext cx="10277640" cy="579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5751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316550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Environtment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B075CC-12F3-48CF-A667-4FCB12215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172" y="745724"/>
            <a:ext cx="2100817" cy="20506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D5779B-1CA5-4389-A171-9F38B3BAB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0938" y="4124011"/>
            <a:ext cx="2687286" cy="21658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98D5ED-D75F-4070-8299-A8F10FD21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6246" y="4669654"/>
            <a:ext cx="1962568" cy="20265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06D03E-6A27-4424-978E-23FD615B29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220" y="4579443"/>
            <a:ext cx="1485145" cy="211672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EA89084-E5BC-41AD-B82D-A12D5356DCDA}"/>
              </a:ext>
            </a:extLst>
          </p:cNvPr>
          <p:cNvSpPr/>
          <p:nvPr/>
        </p:nvSpPr>
        <p:spPr>
          <a:xfrm>
            <a:off x="1048624" y="1937857"/>
            <a:ext cx="176169" cy="17616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ID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78A796-B317-46C7-816B-95E71E44536B}"/>
              </a:ext>
            </a:extLst>
          </p:cNvPr>
          <p:cNvSpPr/>
          <p:nvPr/>
        </p:nvSpPr>
        <p:spPr>
          <a:xfrm>
            <a:off x="3576246" y="1480828"/>
            <a:ext cx="176169" cy="17616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ID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57C0755-2241-45B1-A0A1-1EC15FADD872}"/>
              </a:ext>
            </a:extLst>
          </p:cNvPr>
          <p:cNvSpPr/>
          <p:nvPr/>
        </p:nvSpPr>
        <p:spPr>
          <a:xfrm>
            <a:off x="3450774" y="2265168"/>
            <a:ext cx="176169" cy="17616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ID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FCD94FE-6565-47F0-93F4-AD7ED1675876}"/>
              </a:ext>
            </a:extLst>
          </p:cNvPr>
          <p:cNvSpPr/>
          <p:nvPr/>
        </p:nvSpPr>
        <p:spPr>
          <a:xfrm>
            <a:off x="8332805" y="2049823"/>
            <a:ext cx="303430" cy="30343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ID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C0DA5D1-0C29-483F-8E92-B8E529BD671A}"/>
              </a:ext>
            </a:extLst>
          </p:cNvPr>
          <p:cNvSpPr/>
          <p:nvPr/>
        </p:nvSpPr>
        <p:spPr>
          <a:xfrm>
            <a:off x="6227530" y="2919510"/>
            <a:ext cx="176169" cy="17616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ID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5810A0E-4F1F-487B-8C77-646FD1DD99D8}"/>
              </a:ext>
            </a:extLst>
          </p:cNvPr>
          <p:cNvSpPr/>
          <p:nvPr/>
        </p:nvSpPr>
        <p:spPr>
          <a:xfrm>
            <a:off x="8053431" y="4566450"/>
            <a:ext cx="279373" cy="27937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ID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17F2260-52FD-41E7-98C6-C3E0116D776D}"/>
              </a:ext>
            </a:extLst>
          </p:cNvPr>
          <p:cNvSpPr/>
          <p:nvPr/>
        </p:nvSpPr>
        <p:spPr>
          <a:xfrm>
            <a:off x="4759519" y="5889072"/>
            <a:ext cx="293553" cy="29355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ID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A7E0823-81D3-4341-B533-7476B19F1E52}"/>
              </a:ext>
            </a:extLst>
          </p:cNvPr>
          <p:cNvSpPr/>
          <p:nvPr/>
        </p:nvSpPr>
        <p:spPr>
          <a:xfrm>
            <a:off x="1124126" y="4959473"/>
            <a:ext cx="260058" cy="26005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01402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Linear_Displacement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1D5CF7-ED50-42F9-87F1-6A8E58107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90" y="4421079"/>
            <a:ext cx="2029602" cy="22379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7B79E7-4954-4865-8E9E-437C2720D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6017" y="4492101"/>
            <a:ext cx="2658678" cy="20285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3BE30B-FB27-47A2-9FF2-70A432A429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8358" y="4571999"/>
            <a:ext cx="2486847" cy="194864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535505A4-8FAE-4902-8FB8-7B1B27AE8B22}"/>
                  </a:ext>
                </a:extLst>
              </p14:cNvPr>
              <p14:cNvContentPartPr/>
              <p14:nvPr/>
            </p14:nvContentPartPr>
            <p14:xfrm>
              <a:off x="7560" y="2044800"/>
              <a:ext cx="8625600" cy="45255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535505A4-8FAE-4902-8FB8-7B1B27AE8B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1800" y="2035440"/>
                <a:ext cx="8644320" cy="454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4879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Linear_Displacement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  <a:solidFill>
            <a:srgbClr val="00B050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1D5CF7-ED50-42F9-87F1-6A8E58107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90" y="4421079"/>
            <a:ext cx="2029602" cy="22379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7B79E7-4954-4865-8E9E-437C2720D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6017" y="4492101"/>
            <a:ext cx="2658678" cy="20285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3BE30B-FB27-47A2-9FF2-70A432A429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8358" y="4571999"/>
            <a:ext cx="2486847" cy="1948649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8ECB634-5EB4-4929-888F-99E54DAA94FE}"/>
              </a:ext>
            </a:extLst>
          </p:cNvPr>
          <p:cNvSpPr/>
          <p:nvPr/>
        </p:nvSpPr>
        <p:spPr>
          <a:xfrm>
            <a:off x="1185747" y="1937998"/>
            <a:ext cx="176169" cy="176169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ID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E65C2C2-9948-4E36-B140-86CCFA59D0C8}"/>
              </a:ext>
            </a:extLst>
          </p:cNvPr>
          <p:cNvSpPr/>
          <p:nvPr/>
        </p:nvSpPr>
        <p:spPr>
          <a:xfrm>
            <a:off x="1323915" y="1973509"/>
            <a:ext cx="176169" cy="176169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ID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16265E1-C748-472C-8F4E-D40D064F5AFF}"/>
              </a:ext>
            </a:extLst>
          </p:cNvPr>
          <p:cNvSpPr/>
          <p:nvPr/>
        </p:nvSpPr>
        <p:spPr>
          <a:xfrm>
            <a:off x="845742" y="2212046"/>
            <a:ext cx="176169" cy="176169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ID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00861F-C9C7-4826-B304-75FE863A7C1B}"/>
              </a:ext>
            </a:extLst>
          </p:cNvPr>
          <p:cNvSpPr/>
          <p:nvPr/>
        </p:nvSpPr>
        <p:spPr>
          <a:xfrm>
            <a:off x="6013865" y="3537507"/>
            <a:ext cx="176169" cy="176169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ID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F183CB4-3AB4-435B-A56F-92222DF1B367}"/>
              </a:ext>
            </a:extLst>
          </p:cNvPr>
          <p:cNvSpPr/>
          <p:nvPr/>
        </p:nvSpPr>
        <p:spPr>
          <a:xfrm>
            <a:off x="4499036" y="5681913"/>
            <a:ext cx="303430" cy="30343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ID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6F0B46A-D726-404A-8A02-DFC76C84F288}"/>
              </a:ext>
            </a:extLst>
          </p:cNvPr>
          <p:cNvSpPr/>
          <p:nvPr/>
        </p:nvSpPr>
        <p:spPr>
          <a:xfrm>
            <a:off x="3977359" y="5681913"/>
            <a:ext cx="303430" cy="30343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ID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B974755-6F73-4D77-96B3-C85AC27173D1}"/>
              </a:ext>
            </a:extLst>
          </p:cNvPr>
          <p:cNvSpPr/>
          <p:nvPr/>
        </p:nvSpPr>
        <p:spPr>
          <a:xfrm>
            <a:off x="1009129" y="5985343"/>
            <a:ext cx="303430" cy="30343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ID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8C628DC-87BB-4545-AF49-89BC1AEECA63}"/>
              </a:ext>
            </a:extLst>
          </p:cNvPr>
          <p:cNvSpPr/>
          <p:nvPr/>
        </p:nvSpPr>
        <p:spPr>
          <a:xfrm>
            <a:off x="7300066" y="5901453"/>
            <a:ext cx="303430" cy="30343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662040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/>
              <a:t>Anemometer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B7222E-D7BF-4DCD-801E-6FA94DF84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90" y="4562105"/>
            <a:ext cx="1752600" cy="19240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F2EEE1-00BE-4D90-ACCE-8970CCD711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557" y="4562105"/>
            <a:ext cx="1752600" cy="19240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95D19F-CCDD-45C8-B50F-EAFF0B06E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8624" y="4562105"/>
            <a:ext cx="1659516" cy="19240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9019D9-88F6-4DCC-B0BE-BB3BB3FD4C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3963" y="4562105"/>
            <a:ext cx="2291370" cy="192405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EA3122B-9BE2-476D-96CC-A49A2AEFE451}"/>
                  </a:ext>
                </a:extLst>
              </p14:cNvPr>
              <p14:cNvContentPartPr/>
              <p14:nvPr/>
            </p14:nvContentPartPr>
            <p14:xfrm>
              <a:off x="271440" y="1267560"/>
              <a:ext cx="8094600" cy="46364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EA3122B-9BE2-476D-96CC-A49A2AEFE45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62080" y="1258200"/>
                <a:ext cx="8113320" cy="465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9374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/>
              <a:t>Anemometer</a:t>
            </a:r>
            <a:endParaRPr lang="en-ID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5E0DF71-03DB-458A-9065-5CB55BF3F9D8}"/>
              </a:ext>
            </a:extLst>
          </p:cNvPr>
          <p:cNvGrpSpPr/>
          <p:nvPr/>
        </p:nvGrpSpPr>
        <p:grpSpPr>
          <a:xfrm>
            <a:off x="96490" y="872657"/>
            <a:ext cx="6826081" cy="3548422"/>
            <a:chOff x="96490" y="872657"/>
            <a:chExt cx="6826081" cy="354842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71AF27F-E9DA-4A33-B26A-4E9B30634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90" y="872657"/>
              <a:ext cx="6826081" cy="3548422"/>
            </a:xfrm>
            <a:prstGeom prst="rect">
              <a:avLst/>
            </a:prstGeom>
            <a:solidFill>
              <a:srgbClr val="00B0F0"/>
            </a:solidFill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859984E-14C3-4E52-BCA0-2CB6975815FC}"/>
                </a:ext>
              </a:extLst>
            </p:cNvPr>
            <p:cNvSpPr/>
            <p:nvPr/>
          </p:nvSpPr>
          <p:spPr>
            <a:xfrm>
              <a:off x="3028857" y="2470699"/>
              <a:ext cx="176169" cy="176169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B1916A4-1917-4427-BCEF-C9BED24C2CCB}"/>
                </a:ext>
              </a:extLst>
            </p:cNvPr>
            <p:cNvSpPr/>
            <p:nvPr/>
          </p:nvSpPr>
          <p:spPr>
            <a:xfrm>
              <a:off x="3333361" y="2143528"/>
              <a:ext cx="176169" cy="176169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3987A5C-9FE9-4A7F-9B53-3AE61AEE4DB2}"/>
                </a:ext>
              </a:extLst>
            </p:cNvPr>
            <p:cNvSpPr/>
            <p:nvPr/>
          </p:nvSpPr>
          <p:spPr>
            <a:xfrm>
              <a:off x="2981454" y="1368432"/>
              <a:ext cx="176169" cy="176169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ID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E93BA28-845F-44BC-A4DA-F7F637AF893D}"/>
                </a:ext>
              </a:extLst>
            </p:cNvPr>
            <p:cNvSpPr/>
            <p:nvPr/>
          </p:nvSpPr>
          <p:spPr>
            <a:xfrm>
              <a:off x="3245276" y="1192263"/>
              <a:ext cx="176169" cy="176169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  <a:endParaRPr lang="en-ID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8DA634E-3A53-4A7E-BB9C-1881FA0DC86C}"/>
              </a:ext>
            </a:extLst>
          </p:cNvPr>
          <p:cNvGrpSpPr/>
          <p:nvPr/>
        </p:nvGrpSpPr>
        <p:grpSpPr>
          <a:xfrm>
            <a:off x="96490" y="4562105"/>
            <a:ext cx="1752600" cy="1924050"/>
            <a:chOff x="96490" y="4562105"/>
            <a:chExt cx="1752600" cy="192405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5B7222E-D7BF-4DCD-801E-6FA94DF84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490" y="4562105"/>
              <a:ext cx="1752600" cy="1924050"/>
            </a:xfrm>
            <a:prstGeom prst="rect">
              <a:avLst/>
            </a:prstGeom>
            <a:solidFill>
              <a:srgbClr val="00B0F0"/>
            </a:solidFill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5D121BB-DBEB-41AB-B9A4-0EBDBA963B3A}"/>
                </a:ext>
              </a:extLst>
            </p:cNvPr>
            <p:cNvSpPr/>
            <p:nvPr/>
          </p:nvSpPr>
          <p:spPr>
            <a:xfrm>
              <a:off x="814328" y="5627183"/>
              <a:ext cx="303430" cy="30343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  <a:endParaRPr lang="en-ID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F3CDB6-7BC7-4EAF-A6E4-F95907825B3A}"/>
              </a:ext>
            </a:extLst>
          </p:cNvPr>
          <p:cNvGrpSpPr/>
          <p:nvPr/>
        </p:nvGrpSpPr>
        <p:grpSpPr>
          <a:xfrm>
            <a:off x="2152557" y="4562105"/>
            <a:ext cx="1752600" cy="1924050"/>
            <a:chOff x="2152557" y="4562105"/>
            <a:chExt cx="1752600" cy="192405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4F2EEE1-00BE-4D90-ACCE-8970CCD71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52557" y="4562105"/>
              <a:ext cx="1752600" cy="1924050"/>
            </a:xfrm>
            <a:prstGeom prst="rect">
              <a:avLst/>
            </a:prstGeom>
            <a:solidFill>
              <a:srgbClr val="00B0F0"/>
            </a:solidFill>
          </p:spPr>
        </p:pic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78B50A7-BF14-418E-8C65-9425D0A80748}"/>
                </a:ext>
              </a:extLst>
            </p:cNvPr>
            <p:cNvSpPr/>
            <p:nvPr/>
          </p:nvSpPr>
          <p:spPr>
            <a:xfrm>
              <a:off x="3028857" y="5555888"/>
              <a:ext cx="303430" cy="30343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ID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4BCA0B0-AD6A-41C4-9164-C9C7268CFA5C}"/>
              </a:ext>
            </a:extLst>
          </p:cNvPr>
          <p:cNvGrpSpPr/>
          <p:nvPr/>
        </p:nvGrpSpPr>
        <p:grpSpPr>
          <a:xfrm>
            <a:off x="4208624" y="4465345"/>
            <a:ext cx="1659516" cy="2020810"/>
            <a:chOff x="4208624" y="4465345"/>
            <a:chExt cx="1659516" cy="202081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895D19F-CCDD-45C8-B50F-EAFF0B06E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08624" y="4562105"/>
              <a:ext cx="1659516" cy="1924050"/>
            </a:xfrm>
            <a:prstGeom prst="rect">
              <a:avLst/>
            </a:prstGeom>
            <a:solidFill>
              <a:srgbClr val="00B0F0"/>
            </a:solidFill>
          </p:spPr>
        </p:pic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2ED0A0B-3370-4A3B-8ABE-FB601303DFB3}"/>
                </a:ext>
              </a:extLst>
            </p:cNvPr>
            <p:cNvSpPr/>
            <p:nvPr/>
          </p:nvSpPr>
          <p:spPr>
            <a:xfrm>
              <a:off x="4771130" y="4465345"/>
              <a:ext cx="303430" cy="30343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ID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1C61DDD-1544-4F99-96E4-30A2AA74681B}"/>
              </a:ext>
            </a:extLst>
          </p:cNvPr>
          <p:cNvGrpSpPr/>
          <p:nvPr/>
        </p:nvGrpSpPr>
        <p:grpSpPr>
          <a:xfrm>
            <a:off x="6243963" y="4562105"/>
            <a:ext cx="2291370" cy="1924051"/>
            <a:chOff x="6243963" y="4562105"/>
            <a:chExt cx="2291370" cy="1924051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49019D9-88F6-4DCC-B0BE-BB3BB3FD4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43963" y="4562105"/>
              <a:ext cx="2291370" cy="1924051"/>
            </a:xfrm>
            <a:prstGeom prst="rect">
              <a:avLst/>
            </a:prstGeom>
            <a:solidFill>
              <a:srgbClr val="00B0F0"/>
            </a:solidFill>
          </p:spPr>
        </p:pic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59F8390-C62B-42AE-9A46-9E13542215A1}"/>
                </a:ext>
              </a:extLst>
            </p:cNvPr>
            <p:cNvSpPr/>
            <p:nvPr/>
          </p:nvSpPr>
          <p:spPr>
            <a:xfrm>
              <a:off x="7556275" y="4985462"/>
              <a:ext cx="303430" cy="303430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1278671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2083-EB86-4A75-B037-869DD219A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714043" cy="531520"/>
          </a:xfrm>
        </p:spPr>
        <p:txBody>
          <a:bodyPr>
            <a:normAutofit fontScale="90000"/>
          </a:bodyPr>
          <a:lstStyle/>
          <a:p>
            <a:r>
              <a:rPr lang="en-US" dirty="0"/>
              <a:t>Thermistor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F27F-E9DA-4A33-B26A-4E9B30634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0" y="872657"/>
            <a:ext cx="6826081" cy="3548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01CC6B-0D5F-4AB4-8F23-68728F9EA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453" y="4478746"/>
            <a:ext cx="2687286" cy="21658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203F96-4D7A-47C8-B0E8-F4CABB1A4A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676" y="4465328"/>
            <a:ext cx="3065895" cy="21792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95D72E1-94D2-4395-8DF6-C4205FFE6AC6}"/>
                  </a:ext>
                </a:extLst>
              </p14:cNvPr>
              <p14:cNvContentPartPr/>
              <p14:nvPr/>
            </p14:nvContentPartPr>
            <p14:xfrm>
              <a:off x="606960" y="1512360"/>
              <a:ext cx="4514760" cy="45464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95D72E1-94D2-4395-8DF6-C4205FFE6AC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7600" y="1503000"/>
                <a:ext cx="4533480" cy="456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0582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206</Words>
  <Application>Microsoft Office PowerPoint</Application>
  <PresentationFormat>Widescreen</PresentationFormat>
  <Paragraphs>147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Tata Letak Sensor Rumpiang</vt:lpstr>
      <vt:lpstr>PowerPoint Presentation</vt:lpstr>
      <vt:lpstr>Environtment</vt:lpstr>
      <vt:lpstr>Environtment</vt:lpstr>
      <vt:lpstr>Linear_Displacement</vt:lpstr>
      <vt:lpstr>Linear_Displacement</vt:lpstr>
      <vt:lpstr>Anemometer</vt:lpstr>
      <vt:lpstr>Anemometer</vt:lpstr>
      <vt:lpstr>Thermistor</vt:lpstr>
      <vt:lpstr>Thermistor</vt:lpstr>
      <vt:lpstr>Seismometer</vt:lpstr>
      <vt:lpstr>Seismometer</vt:lpstr>
      <vt:lpstr>Strain_Gauge_Frame</vt:lpstr>
      <vt:lpstr>Strain_Gauge_Frame</vt:lpstr>
      <vt:lpstr>Strain_Gauge_Hanger</vt:lpstr>
      <vt:lpstr>Strain_Gauge_Hanger</vt:lpstr>
      <vt:lpstr>Horizontal_Inclinometer</vt:lpstr>
      <vt:lpstr>Horizontal_Inclinometer</vt:lpstr>
      <vt:lpstr>Vertical_Inclinometer</vt:lpstr>
      <vt:lpstr>Vertical_Inclinometer</vt:lpstr>
      <vt:lpstr>Vibrometer_Hanger</vt:lpstr>
      <vt:lpstr>Vibrometer_Hanger</vt:lpstr>
      <vt:lpstr>Vibrometer_Frame</vt:lpstr>
      <vt:lpstr>Vibrometer_Frame</vt:lpstr>
      <vt:lpstr>Nomenklatur Girder</vt:lpstr>
      <vt:lpstr>Nomenklatur Girder</vt:lpstr>
      <vt:lpstr>Nomenklatur Hanger</vt:lpstr>
      <vt:lpstr>Nomenklatur Hanger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Tata Letak Sensor Rumpiang</dc:title>
  <dc:creator>Abdul Rahman Riza</dc:creator>
  <cp:lastModifiedBy>yuzar arigi</cp:lastModifiedBy>
  <cp:revision>42</cp:revision>
  <dcterms:created xsi:type="dcterms:W3CDTF">2021-05-25T07:30:21Z</dcterms:created>
  <dcterms:modified xsi:type="dcterms:W3CDTF">2021-06-10T05:26:42Z</dcterms:modified>
</cp:coreProperties>
</file>

<file path=docProps/thumbnail.jpeg>
</file>